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24F4A7-2E24-69A0-99AB-CB5251950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238" y="2195666"/>
            <a:ext cx="9209524" cy="24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5A658-F546-5ABC-FCA4-299A0747D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94810-2FE3-AC73-7AB1-83FE590A3446}"/>
              </a:ext>
            </a:extLst>
          </p:cNvPr>
          <p:cNvSpPr/>
          <p:nvPr/>
        </p:nvSpPr>
        <p:spPr bwMode="auto">
          <a:xfrm>
            <a:off x="681904" y="1238872"/>
            <a:ext cx="4266666" cy="524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085012-51F8-B756-E525-F2EDB7F03F36}"/>
              </a:ext>
            </a:extLst>
          </p:cNvPr>
          <p:cNvSpPr/>
          <p:nvPr/>
        </p:nvSpPr>
        <p:spPr bwMode="auto">
          <a:xfrm>
            <a:off x="681904" y="2220583"/>
            <a:ext cx="5066666" cy="524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C0AC9-38D1-D511-9E85-3EC10882277C}"/>
              </a:ext>
            </a:extLst>
          </p:cNvPr>
          <p:cNvSpPr/>
          <p:nvPr/>
        </p:nvSpPr>
        <p:spPr bwMode="auto">
          <a:xfrm>
            <a:off x="681904" y="3192763"/>
            <a:ext cx="7485714" cy="51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85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01428-522A-28AD-965F-7081D34A6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5053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7FC1B-762D-72D5-5537-280EB93F10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E0F6BB-CDF4-0F67-09D7-E4DC8CAD2737}"/>
              </a:ext>
            </a:extLst>
          </p:cNvPr>
          <p:cNvSpPr/>
          <p:nvPr/>
        </p:nvSpPr>
        <p:spPr bwMode="auto">
          <a:xfrm>
            <a:off x="1262857" y="1267662"/>
            <a:ext cx="3161904" cy="49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8D64CA-0262-A2AD-9387-6ED0A7BBCDC2}"/>
              </a:ext>
            </a:extLst>
          </p:cNvPr>
          <p:cNvSpPr/>
          <p:nvPr/>
        </p:nvSpPr>
        <p:spPr bwMode="auto">
          <a:xfrm>
            <a:off x="681904" y="2278635"/>
            <a:ext cx="2476190" cy="38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2B7960-BCA6-B92E-3D6F-D178F80B06C2}"/>
              </a:ext>
            </a:extLst>
          </p:cNvPr>
          <p:cNvSpPr/>
          <p:nvPr/>
        </p:nvSpPr>
        <p:spPr bwMode="auto">
          <a:xfrm>
            <a:off x="681904" y="3270534"/>
            <a:ext cx="1152380" cy="37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5A671-3D41-4E14-E8F0-64787BF70B12}"/>
              </a:ext>
            </a:extLst>
          </p:cNvPr>
          <p:cNvSpPr/>
          <p:nvPr/>
        </p:nvSpPr>
        <p:spPr bwMode="auto">
          <a:xfrm>
            <a:off x="681904" y="4224283"/>
            <a:ext cx="3009523" cy="40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7CED89-ECD7-917C-1B31-EAFA1774BC6B}"/>
              </a:ext>
            </a:extLst>
          </p:cNvPr>
          <p:cNvSpPr/>
          <p:nvPr/>
        </p:nvSpPr>
        <p:spPr bwMode="auto">
          <a:xfrm>
            <a:off x="681904" y="5149420"/>
            <a:ext cx="4180952" cy="51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056F80-5D38-9C73-BF89-C0C331175750}"/>
              </a:ext>
            </a:extLst>
          </p:cNvPr>
          <p:cNvSpPr/>
          <p:nvPr/>
        </p:nvSpPr>
        <p:spPr bwMode="auto">
          <a:xfrm>
            <a:off x="7896200" y="1079758"/>
            <a:ext cx="2304256" cy="2637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50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C06CB-BC31-566D-EDD0-2D52FC609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0186B-B9A3-3E74-BE33-7D4363A6C69F}"/>
              </a:ext>
            </a:extLst>
          </p:cNvPr>
          <p:cNvSpPr/>
          <p:nvPr/>
        </p:nvSpPr>
        <p:spPr bwMode="auto">
          <a:xfrm>
            <a:off x="1897264" y="4972461"/>
            <a:ext cx="431111" cy="39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56082-0B4A-932F-B729-1783B4333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5C817-CF0D-86B9-0AB9-A97152867B14}"/>
              </a:ext>
            </a:extLst>
          </p:cNvPr>
          <p:cNvSpPr/>
          <p:nvPr/>
        </p:nvSpPr>
        <p:spPr bwMode="auto">
          <a:xfrm>
            <a:off x="6558095" y="1276798"/>
            <a:ext cx="409523" cy="47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1B379-097C-195E-07F6-F3EF80B25E28}"/>
              </a:ext>
            </a:extLst>
          </p:cNvPr>
          <p:cNvSpPr/>
          <p:nvPr/>
        </p:nvSpPr>
        <p:spPr bwMode="auto">
          <a:xfrm>
            <a:off x="5786666" y="4772455"/>
            <a:ext cx="419047" cy="46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2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B1E98-93EE-C206-EBA2-392420F4C2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9087F-C533-87CE-9783-3512D776439E}"/>
              </a:ext>
            </a:extLst>
          </p:cNvPr>
          <p:cNvSpPr/>
          <p:nvPr/>
        </p:nvSpPr>
        <p:spPr bwMode="auto">
          <a:xfrm>
            <a:off x="7472380" y="2528284"/>
            <a:ext cx="419048" cy="46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1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130A6-D810-FCCB-0C36-D8A53FF54E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9775C-BDDE-A621-E628-8BD7A1985A23}"/>
              </a:ext>
            </a:extLst>
          </p:cNvPr>
          <p:cNvSpPr/>
          <p:nvPr/>
        </p:nvSpPr>
        <p:spPr bwMode="auto">
          <a:xfrm>
            <a:off x="2574241" y="2465638"/>
            <a:ext cx="2562973" cy="3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875388-96B1-7E50-0710-2CD61E09A307}"/>
              </a:ext>
            </a:extLst>
          </p:cNvPr>
          <p:cNvSpPr/>
          <p:nvPr/>
        </p:nvSpPr>
        <p:spPr bwMode="auto">
          <a:xfrm>
            <a:off x="7477679" y="2465638"/>
            <a:ext cx="2365187" cy="371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0A7AC4-C3C2-DF8F-EAEA-94B6590F5253}"/>
              </a:ext>
            </a:extLst>
          </p:cNvPr>
          <p:cNvSpPr/>
          <p:nvPr/>
        </p:nvSpPr>
        <p:spPr bwMode="auto">
          <a:xfrm>
            <a:off x="720000" y="3429000"/>
            <a:ext cx="2855720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9F4231-7AE7-99C4-C825-B21122ECB73A}"/>
              </a:ext>
            </a:extLst>
          </p:cNvPr>
          <p:cNvSpPr/>
          <p:nvPr/>
        </p:nvSpPr>
        <p:spPr bwMode="auto">
          <a:xfrm>
            <a:off x="5519936" y="3212976"/>
            <a:ext cx="3024336" cy="351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23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A6F46-06A8-0E7F-53A5-BD20CD250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EC88F-FAA0-0ABC-216F-07ADE87823F3}"/>
              </a:ext>
            </a:extLst>
          </p:cNvPr>
          <p:cNvSpPr/>
          <p:nvPr/>
        </p:nvSpPr>
        <p:spPr bwMode="auto">
          <a:xfrm>
            <a:off x="2920000" y="1248243"/>
            <a:ext cx="1209523" cy="43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144807-81C4-FDB3-EB5C-AEBC6607F1E8}"/>
              </a:ext>
            </a:extLst>
          </p:cNvPr>
          <p:cNvSpPr/>
          <p:nvPr/>
        </p:nvSpPr>
        <p:spPr bwMode="auto">
          <a:xfrm>
            <a:off x="8167619" y="1248243"/>
            <a:ext cx="3066666" cy="43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A09369-17A5-54BD-BDA1-B116A2EEE30B}"/>
              </a:ext>
            </a:extLst>
          </p:cNvPr>
          <p:cNvSpPr/>
          <p:nvPr/>
        </p:nvSpPr>
        <p:spPr bwMode="auto">
          <a:xfrm>
            <a:off x="720000" y="2276872"/>
            <a:ext cx="3215760" cy="4077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F24F3F-B805-3DC1-F6A4-92137E1F7D1E}"/>
              </a:ext>
            </a:extLst>
          </p:cNvPr>
          <p:cNvSpPr/>
          <p:nvPr/>
        </p:nvSpPr>
        <p:spPr bwMode="auto">
          <a:xfrm>
            <a:off x="6096000" y="2132856"/>
            <a:ext cx="4392487" cy="422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37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54FA9-711D-BCD7-413B-6905BBEFF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5229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4B18B-0134-6A0B-60F1-E16F28646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74327-05C5-74B7-DBAD-C0B550D7F0FA}"/>
              </a:ext>
            </a:extLst>
          </p:cNvPr>
          <p:cNvSpPr/>
          <p:nvPr/>
        </p:nvSpPr>
        <p:spPr bwMode="auto">
          <a:xfrm>
            <a:off x="1320000" y="1286512"/>
            <a:ext cx="3685714" cy="49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D5E2F4-9D95-0865-8818-4A9E5FF8650B}"/>
              </a:ext>
            </a:extLst>
          </p:cNvPr>
          <p:cNvSpPr/>
          <p:nvPr/>
        </p:nvSpPr>
        <p:spPr bwMode="auto">
          <a:xfrm>
            <a:off x="681904" y="2315824"/>
            <a:ext cx="2466666" cy="38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61880B-B715-BD92-D856-323FBD11DFEB}"/>
              </a:ext>
            </a:extLst>
          </p:cNvPr>
          <p:cNvSpPr/>
          <p:nvPr/>
        </p:nvSpPr>
        <p:spPr bwMode="auto">
          <a:xfrm>
            <a:off x="681904" y="3221237"/>
            <a:ext cx="2133333" cy="52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C58708-FC04-44B6-C2B5-4A46530535E3}"/>
              </a:ext>
            </a:extLst>
          </p:cNvPr>
          <p:cNvSpPr/>
          <p:nvPr/>
        </p:nvSpPr>
        <p:spPr bwMode="auto">
          <a:xfrm>
            <a:off x="681904" y="4202896"/>
            <a:ext cx="7790360" cy="49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58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B3EE5-0468-EC84-9E0A-39A6B7C8B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3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7233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