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0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102" y="1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DA9C395-8BCA-799D-720C-55DD627228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0762" y="1196752"/>
            <a:ext cx="5590476" cy="159047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96541DF-8EA1-A6D3-8D64-0A8BF3D45C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047" y="4070773"/>
            <a:ext cx="9961905" cy="86666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BDE0FC-A741-5656-656B-A3002A841A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051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FD9CBB-7FF8-C9EB-004B-79DA1743584A}"/>
              </a:ext>
            </a:extLst>
          </p:cNvPr>
          <p:cNvSpPr/>
          <p:nvPr/>
        </p:nvSpPr>
        <p:spPr bwMode="auto">
          <a:xfrm>
            <a:off x="3937445" y="3825438"/>
            <a:ext cx="1016834" cy="356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CD5112-19F2-41FE-659A-D044EEBC1970}"/>
              </a:ext>
            </a:extLst>
          </p:cNvPr>
          <p:cNvSpPr/>
          <p:nvPr/>
        </p:nvSpPr>
        <p:spPr bwMode="auto">
          <a:xfrm>
            <a:off x="6654061" y="4933422"/>
            <a:ext cx="857479" cy="280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393D66-E18E-8A91-7D19-6E448EE20B58}"/>
              </a:ext>
            </a:extLst>
          </p:cNvPr>
          <p:cNvSpPr/>
          <p:nvPr/>
        </p:nvSpPr>
        <p:spPr bwMode="auto">
          <a:xfrm>
            <a:off x="4597628" y="6086940"/>
            <a:ext cx="629830" cy="280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72747E8-C032-B2ED-7BD0-4ECCAD4C11E8}"/>
              </a:ext>
            </a:extLst>
          </p:cNvPr>
          <p:cNvSpPr/>
          <p:nvPr/>
        </p:nvSpPr>
        <p:spPr bwMode="auto">
          <a:xfrm>
            <a:off x="5735875" y="6086940"/>
            <a:ext cx="440122" cy="280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518BA5-D9DE-A2CE-D59F-5123249F89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7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967353-B6EC-5CA8-EEB3-473C8E89A919}"/>
              </a:ext>
            </a:extLst>
          </p:cNvPr>
          <p:cNvSpPr/>
          <p:nvPr/>
        </p:nvSpPr>
        <p:spPr bwMode="auto">
          <a:xfrm>
            <a:off x="6529523" y="1476771"/>
            <a:ext cx="285714" cy="352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BB5D38-FFA3-09BF-6AA5-0B3FC7319536}"/>
              </a:ext>
            </a:extLst>
          </p:cNvPr>
          <p:cNvSpPr/>
          <p:nvPr/>
        </p:nvSpPr>
        <p:spPr bwMode="auto">
          <a:xfrm>
            <a:off x="6386666" y="2057733"/>
            <a:ext cx="980952" cy="447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FEA57F-B3D2-9CB4-70ED-FF0C7232EBDE}"/>
              </a:ext>
            </a:extLst>
          </p:cNvPr>
          <p:cNvSpPr/>
          <p:nvPr/>
        </p:nvSpPr>
        <p:spPr bwMode="auto">
          <a:xfrm>
            <a:off x="6548571" y="3095847"/>
            <a:ext cx="285714" cy="352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7AED54-EE17-FF15-B320-3BF847C0DA2E}"/>
              </a:ext>
            </a:extLst>
          </p:cNvPr>
          <p:cNvSpPr/>
          <p:nvPr/>
        </p:nvSpPr>
        <p:spPr bwMode="auto">
          <a:xfrm>
            <a:off x="6424761" y="3686334"/>
            <a:ext cx="971428" cy="438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EC859C-61EE-240F-9CFA-5C9DA4ECE6A2}"/>
              </a:ext>
            </a:extLst>
          </p:cNvPr>
          <p:cNvSpPr/>
          <p:nvPr/>
        </p:nvSpPr>
        <p:spPr bwMode="auto">
          <a:xfrm>
            <a:off x="4948571" y="5286363"/>
            <a:ext cx="961904" cy="447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918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09B969-E22C-5AEB-FDE9-A01F4ADBDA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868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2F7599-69B6-F077-49A8-76FE261F94C5}"/>
              </a:ext>
            </a:extLst>
          </p:cNvPr>
          <p:cNvSpPr/>
          <p:nvPr/>
        </p:nvSpPr>
        <p:spPr bwMode="auto">
          <a:xfrm>
            <a:off x="3095083" y="2860744"/>
            <a:ext cx="461635" cy="421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317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6BC5C1-128E-676E-82DC-3DBCD26172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34422"/>
            <a:ext cx="9777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C5F5D3-60C9-6219-D6F8-80D334F101D5}"/>
              </a:ext>
            </a:extLst>
          </p:cNvPr>
          <p:cNvSpPr/>
          <p:nvPr/>
        </p:nvSpPr>
        <p:spPr bwMode="auto">
          <a:xfrm>
            <a:off x="3720533" y="2434781"/>
            <a:ext cx="1664088" cy="396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2B8B22-D749-59B8-CFDA-7D49D8B47036}"/>
              </a:ext>
            </a:extLst>
          </p:cNvPr>
          <p:cNvSpPr/>
          <p:nvPr/>
        </p:nvSpPr>
        <p:spPr bwMode="auto">
          <a:xfrm>
            <a:off x="8471377" y="2434781"/>
            <a:ext cx="1664088" cy="396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23F206-D2B1-3512-F200-080CEA465261}"/>
              </a:ext>
            </a:extLst>
          </p:cNvPr>
          <p:cNvSpPr/>
          <p:nvPr/>
        </p:nvSpPr>
        <p:spPr bwMode="auto">
          <a:xfrm>
            <a:off x="6807381" y="3616098"/>
            <a:ext cx="3328084" cy="3078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2A1F66C-6DBF-E2DA-487E-886E578A47E5}"/>
              </a:ext>
            </a:extLst>
          </p:cNvPr>
          <p:cNvSpPr/>
          <p:nvPr/>
        </p:nvSpPr>
        <p:spPr bwMode="auto">
          <a:xfrm>
            <a:off x="1271464" y="3391423"/>
            <a:ext cx="4113157" cy="3302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790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A577D6-5542-2975-3915-AC2362C182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7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BB883B-2F95-1820-C825-5813795065BC}"/>
              </a:ext>
            </a:extLst>
          </p:cNvPr>
          <p:cNvSpPr/>
          <p:nvPr/>
        </p:nvSpPr>
        <p:spPr bwMode="auto">
          <a:xfrm>
            <a:off x="2948571" y="1172224"/>
            <a:ext cx="1828571" cy="438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43B5DE-C300-9D7D-F02C-67A9350E46C6}"/>
              </a:ext>
            </a:extLst>
          </p:cNvPr>
          <p:cNvSpPr/>
          <p:nvPr/>
        </p:nvSpPr>
        <p:spPr bwMode="auto">
          <a:xfrm>
            <a:off x="8186666" y="1172224"/>
            <a:ext cx="1828571" cy="438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E25F6BB-5D66-ED69-1EDF-6C0C3607D603}"/>
              </a:ext>
            </a:extLst>
          </p:cNvPr>
          <p:cNvSpPr/>
          <p:nvPr/>
        </p:nvSpPr>
        <p:spPr bwMode="auto">
          <a:xfrm>
            <a:off x="672000" y="2276872"/>
            <a:ext cx="3407776" cy="3408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A1E2277-15FB-F4D5-B3AD-A9941D40C360}"/>
              </a:ext>
            </a:extLst>
          </p:cNvPr>
          <p:cNvSpPr/>
          <p:nvPr/>
        </p:nvSpPr>
        <p:spPr bwMode="auto">
          <a:xfrm>
            <a:off x="6432640" y="2204864"/>
            <a:ext cx="3407776" cy="3480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237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4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6AE4C6-C511-A2E2-C030-F850958805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2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D2EE29-C572-34A7-E60B-70D077940BCD}"/>
              </a:ext>
            </a:extLst>
          </p:cNvPr>
          <p:cNvSpPr/>
          <p:nvPr/>
        </p:nvSpPr>
        <p:spPr bwMode="auto">
          <a:xfrm>
            <a:off x="1843809" y="3411804"/>
            <a:ext cx="4466666" cy="49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C674EB-7A86-D8A9-A5A0-0CA50C9CF268}"/>
              </a:ext>
            </a:extLst>
          </p:cNvPr>
          <p:cNvSpPr/>
          <p:nvPr/>
        </p:nvSpPr>
        <p:spPr bwMode="auto">
          <a:xfrm>
            <a:off x="1834285" y="4345792"/>
            <a:ext cx="4514285" cy="514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79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14B373-767B-C3B9-5487-DC6A9AD847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6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CA688B-7766-2547-A91A-B25B0DA6BDEE}"/>
              </a:ext>
            </a:extLst>
          </p:cNvPr>
          <p:cNvSpPr/>
          <p:nvPr/>
        </p:nvSpPr>
        <p:spPr bwMode="auto">
          <a:xfrm>
            <a:off x="1834285" y="4927660"/>
            <a:ext cx="5000000" cy="514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FFCFA4-93E6-4E96-2C8E-4DD9B01882D4}"/>
              </a:ext>
            </a:extLst>
          </p:cNvPr>
          <p:cNvSpPr/>
          <p:nvPr/>
        </p:nvSpPr>
        <p:spPr bwMode="auto">
          <a:xfrm>
            <a:off x="1824761" y="5880831"/>
            <a:ext cx="7695238" cy="514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282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7056D8-0B38-9508-6E88-DAC3B5AC82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2560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56AED8-2006-0990-1851-672809859D5B}"/>
              </a:ext>
            </a:extLst>
          </p:cNvPr>
          <p:cNvSpPr/>
          <p:nvPr/>
        </p:nvSpPr>
        <p:spPr bwMode="auto">
          <a:xfrm>
            <a:off x="2192991" y="2985793"/>
            <a:ext cx="143437" cy="204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A05589-6FA5-A238-3CD3-F7B484C5680E}"/>
              </a:ext>
            </a:extLst>
          </p:cNvPr>
          <p:cNvSpPr/>
          <p:nvPr/>
        </p:nvSpPr>
        <p:spPr bwMode="auto">
          <a:xfrm>
            <a:off x="3450827" y="2985793"/>
            <a:ext cx="171021" cy="204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F2E4B2-D00F-9E3E-B6EE-472D37B1C982}"/>
              </a:ext>
            </a:extLst>
          </p:cNvPr>
          <p:cNvSpPr/>
          <p:nvPr/>
        </p:nvSpPr>
        <p:spPr bwMode="auto">
          <a:xfrm>
            <a:off x="5127941" y="2985793"/>
            <a:ext cx="165504" cy="204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D106100-7775-2F57-A361-239436218BAF}"/>
              </a:ext>
            </a:extLst>
          </p:cNvPr>
          <p:cNvSpPr/>
          <p:nvPr/>
        </p:nvSpPr>
        <p:spPr bwMode="auto">
          <a:xfrm>
            <a:off x="5778926" y="2985793"/>
            <a:ext cx="148954" cy="204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400070F-54D2-C38C-94C0-9B3BB6C11DFA}"/>
              </a:ext>
            </a:extLst>
          </p:cNvPr>
          <p:cNvSpPr/>
          <p:nvPr/>
        </p:nvSpPr>
        <p:spPr bwMode="auto">
          <a:xfrm>
            <a:off x="6402327" y="2985793"/>
            <a:ext cx="165504" cy="204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504E8D7-0B48-64A0-0B8B-1B4E57A64CAB}"/>
              </a:ext>
            </a:extLst>
          </p:cNvPr>
          <p:cNvSpPr/>
          <p:nvPr/>
        </p:nvSpPr>
        <p:spPr bwMode="auto">
          <a:xfrm>
            <a:off x="2816392" y="3609241"/>
            <a:ext cx="165504" cy="204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C2D80DD-F762-BE15-74E4-A376B7C6744E}"/>
              </a:ext>
            </a:extLst>
          </p:cNvPr>
          <p:cNvSpPr/>
          <p:nvPr/>
        </p:nvSpPr>
        <p:spPr bwMode="auto">
          <a:xfrm>
            <a:off x="3450827" y="3609241"/>
            <a:ext cx="171021" cy="204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3D74CF8-1354-0CA3-01DA-A79E7A65004E}"/>
              </a:ext>
            </a:extLst>
          </p:cNvPr>
          <p:cNvSpPr/>
          <p:nvPr/>
        </p:nvSpPr>
        <p:spPr bwMode="auto">
          <a:xfrm>
            <a:off x="5762375" y="3609241"/>
            <a:ext cx="165504" cy="204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55D6458-9933-E3E9-25F7-84B10952DECB}"/>
              </a:ext>
            </a:extLst>
          </p:cNvPr>
          <p:cNvSpPr/>
          <p:nvPr/>
        </p:nvSpPr>
        <p:spPr bwMode="auto">
          <a:xfrm>
            <a:off x="2192991" y="4376137"/>
            <a:ext cx="148954" cy="204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E29A45B-BF07-404C-2D94-458FDCEAC777}"/>
              </a:ext>
            </a:extLst>
          </p:cNvPr>
          <p:cNvSpPr/>
          <p:nvPr/>
        </p:nvSpPr>
        <p:spPr bwMode="auto">
          <a:xfrm>
            <a:off x="2816392" y="4370620"/>
            <a:ext cx="165504" cy="209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B22CE55-B1BE-A919-DC76-0E50D6B93A69}"/>
              </a:ext>
            </a:extLst>
          </p:cNvPr>
          <p:cNvSpPr/>
          <p:nvPr/>
        </p:nvSpPr>
        <p:spPr bwMode="auto">
          <a:xfrm>
            <a:off x="1530972" y="4994068"/>
            <a:ext cx="176538" cy="209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353E9E1-7D2E-492A-77AC-F08CACBB608F}"/>
              </a:ext>
            </a:extLst>
          </p:cNvPr>
          <p:cNvSpPr/>
          <p:nvPr/>
        </p:nvSpPr>
        <p:spPr bwMode="auto">
          <a:xfrm>
            <a:off x="2170924" y="4994068"/>
            <a:ext cx="171021" cy="209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8376ED1-249D-01BB-73FB-837F82080C3E}"/>
              </a:ext>
            </a:extLst>
          </p:cNvPr>
          <p:cNvSpPr/>
          <p:nvPr/>
        </p:nvSpPr>
        <p:spPr bwMode="auto">
          <a:xfrm>
            <a:off x="5122424" y="4994068"/>
            <a:ext cx="171021" cy="209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20ABAA3-6EF4-1B63-A490-47CE65B865FB}"/>
              </a:ext>
            </a:extLst>
          </p:cNvPr>
          <p:cNvSpPr/>
          <p:nvPr/>
        </p:nvSpPr>
        <p:spPr bwMode="auto">
          <a:xfrm>
            <a:off x="5762375" y="4988551"/>
            <a:ext cx="176538" cy="215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99A17A8-DCA0-B9A5-3278-4B3ECF87E194}"/>
              </a:ext>
            </a:extLst>
          </p:cNvPr>
          <p:cNvSpPr/>
          <p:nvPr/>
        </p:nvSpPr>
        <p:spPr bwMode="auto">
          <a:xfrm>
            <a:off x="2170924" y="5760965"/>
            <a:ext cx="171021" cy="204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A54410C-C442-4CD0-1D07-0A786C3BC211}"/>
              </a:ext>
            </a:extLst>
          </p:cNvPr>
          <p:cNvSpPr/>
          <p:nvPr/>
        </p:nvSpPr>
        <p:spPr bwMode="auto">
          <a:xfrm>
            <a:off x="2827426" y="5760965"/>
            <a:ext cx="148954" cy="204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21598EF-6E68-EF80-876E-630872C35989}"/>
              </a:ext>
            </a:extLst>
          </p:cNvPr>
          <p:cNvSpPr/>
          <p:nvPr/>
        </p:nvSpPr>
        <p:spPr bwMode="auto">
          <a:xfrm>
            <a:off x="3450827" y="5755448"/>
            <a:ext cx="171021" cy="209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6686406-13F8-267D-6708-94A26C38A7AD}"/>
              </a:ext>
            </a:extLst>
          </p:cNvPr>
          <p:cNvSpPr/>
          <p:nvPr/>
        </p:nvSpPr>
        <p:spPr bwMode="auto">
          <a:xfrm>
            <a:off x="4482472" y="5760965"/>
            <a:ext cx="176538" cy="204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52466C1-E231-F683-248E-2F78C76DEC94}"/>
              </a:ext>
            </a:extLst>
          </p:cNvPr>
          <p:cNvSpPr/>
          <p:nvPr/>
        </p:nvSpPr>
        <p:spPr bwMode="auto">
          <a:xfrm>
            <a:off x="5122424" y="5755448"/>
            <a:ext cx="171021" cy="209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007A69F5-A61D-EF23-31BE-9769059C0BC0}"/>
              </a:ext>
            </a:extLst>
          </p:cNvPr>
          <p:cNvSpPr/>
          <p:nvPr/>
        </p:nvSpPr>
        <p:spPr bwMode="auto">
          <a:xfrm>
            <a:off x="5762375" y="5760965"/>
            <a:ext cx="171021" cy="204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1AAEDFD-B4F7-07B2-F8C6-96B100726C25}"/>
              </a:ext>
            </a:extLst>
          </p:cNvPr>
          <p:cNvSpPr/>
          <p:nvPr/>
        </p:nvSpPr>
        <p:spPr bwMode="auto">
          <a:xfrm>
            <a:off x="6402327" y="5760965"/>
            <a:ext cx="171021" cy="204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4E54861-5A4B-4369-7533-36B9AF45F3E6}"/>
              </a:ext>
            </a:extLst>
          </p:cNvPr>
          <p:cNvSpPr/>
          <p:nvPr/>
        </p:nvSpPr>
        <p:spPr bwMode="auto">
          <a:xfrm>
            <a:off x="1393052" y="6362344"/>
            <a:ext cx="1792967" cy="30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181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2023-07-12T10:28:09Z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