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1580DCE-60C3-92D4-0586-B6AC10D1E3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286" y="2986143"/>
            <a:ext cx="8371428" cy="8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A16E8B-167C-61BE-A939-63ADCB4A78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5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D21EC1-110D-522C-121A-5ACE770812FE}"/>
              </a:ext>
            </a:extLst>
          </p:cNvPr>
          <p:cNvSpPr/>
          <p:nvPr/>
        </p:nvSpPr>
        <p:spPr bwMode="auto">
          <a:xfrm>
            <a:off x="8788484" y="3942615"/>
            <a:ext cx="236381" cy="29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D00167-7F03-D164-26BE-5B011575C4A7}"/>
              </a:ext>
            </a:extLst>
          </p:cNvPr>
          <p:cNvSpPr/>
          <p:nvPr/>
        </p:nvSpPr>
        <p:spPr bwMode="auto">
          <a:xfrm>
            <a:off x="2224961" y="4730577"/>
            <a:ext cx="244260" cy="283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0B4D08-DCB8-F65C-D235-49C9F5DE4A9A}"/>
              </a:ext>
            </a:extLst>
          </p:cNvPr>
          <p:cNvSpPr/>
          <p:nvPr/>
        </p:nvSpPr>
        <p:spPr bwMode="auto">
          <a:xfrm>
            <a:off x="8000546" y="4722697"/>
            <a:ext cx="236381" cy="29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6381FC-5F85-5CDB-B1E8-1F30722D7A4F}"/>
              </a:ext>
            </a:extLst>
          </p:cNvPr>
          <p:cNvSpPr/>
          <p:nvPr/>
        </p:nvSpPr>
        <p:spPr bwMode="auto">
          <a:xfrm>
            <a:off x="3233522" y="5510659"/>
            <a:ext cx="236381" cy="29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31BED2-D9B0-412C-98B1-F90D1623726E}"/>
              </a:ext>
            </a:extLst>
          </p:cNvPr>
          <p:cNvSpPr/>
          <p:nvPr/>
        </p:nvSpPr>
        <p:spPr bwMode="auto">
          <a:xfrm>
            <a:off x="4021460" y="5518538"/>
            <a:ext cx="244260" cy="283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84048C-CEFC-B6F9-4E3C-8710ED1F06F0}"/>
              </a:ext>
            </a:extLst>
          </p:cNvPr>
          <p:cNvSpPr/>
          <p:nvPr/>
        </p:nvSpPr>
        <p:spPr bwMode="auto">
          <a:xfrm>
            <a:off x="4801518" y="5510659"/>
            <a:ext cx="244260" cy="29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E9C8AAE-4E8D-0A7F-9AFD-828A34D7E687}"/>
              </a:ext>
            </a:extLst>
          </p:cNvPr>
          <p:cNvSpPr/>
          <p:nvPr/>
        </p:nvSpPr>
        <p:spPr bwMode="auto">
          <a:xfrm>
            <a:off x="7212608" y="5518538"/>
            <a:ext cx="244260" cy="283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165D47-D7D5-7F4C-EC47-F5187A893BF4}"/>
              </a:ext>
            </a:extLst>
          </p:cNvPr>
          <p:cNvSpPr/>
          <p:nvPr/>
        </p:nvSpPr>
        <p:spPr bwMode="auto">
          <a:xfrm>
            <a:off x="8000546" y="5510659"/>
            <a:ext cx="244260" cy="29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6792C81-DCEE-E718-B2BD-7A2B88215A95}"/>
              </a:ext>
            </a:extLst>
          </p:cNvPr>
          <p:cNvSpPr/>
          <p:nvPr/>
        </p:nvSpPr>
        <p:spPr bwMode="auto">
          <a:xfrm>
            <a:off x="8780605" y="5518538"/>
            <a:ext cx="244260" cy="283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5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3EC07-6B86-E124-7C1A-CF675407DD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9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6E8F85-D14F-D06B-EEF1-A437AFE07326}"/>
              </a:ext>
            </a:extLst>
          </p:cNvPr>
          <p:cNvSpPr/>
          <p:nvPr/>
        </p:nvSpPr>
        <p:spPr bwMode="auto">
          <a:xfrm>
            <a:off x="5538902" y="3364615"/>
            <a:ext cx="211295" cy="25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E694B4-8708-7137-26D1-2CD7D4DBBC73}"/>
              </a:ext>
            </a:extLst>
          </p:cNvPr>
          <p:cNvSpPr/>
          <p:nvPr/>
        </p:nvSpPr>
        <p:spPr bwMode="auto">
          <a:xfrm>
            <a:off x="6534036" y="4073538"/>
            <a:ext cx="408959" cy="259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2AEB63-0778-1883-02D5-555576D37F99}"/>
              </a:ext>
            </a:extLst>
          </p:cNvPr>
          <p:cNvSpPr/>
          <p:nvPr/>
        </p:nvSpPr>
        <p:spPr bwMode="auto">
          <a:xfrm>
            <a:off x="7692753" y="4046272"/>
            <a:ext cx="211295" cy="259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4C2798-38CA-34F7-D2BB-0D8D14710F64}"/>
              </a:ext>
            </a:extLst>
          </p:cNvPr>
          <p:cNvSpPr/>
          <p:nvPr/>
        </p:nvSpPr>
        <p:spPr bwMode="auto">
          <a:xfrm>
            <a:off x="4659639" y="4509798"/>
            <a:ext cx="395327" cy="265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965667-876E-7969-4468-1190D7433CD0}"/>
              </a:ext>
            </a:extLst>
          </p:cNvPr>
          <p:cNvSpPr/>
          <p:nvPr/>
        </p:nvSpPr>
        <p:spPr bwMode="auto">
          <a:xfrm>
            <a:off x="3296442" y="4666579"/>
            <a:ext cx="368063" cy="334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9FD99B-F0DF-97F5-ADB4-11BA0E142247}"/>
              </a:ext>
            </a:extLst>
          </p:cNvPr>
          <p:cNvSpPr/>
          <p:nvPr/>
        </p:nvSpPr>
        <p:spPr bwMode="auto">
          <a:xfrm>
            <a:off x="4312024" y="5014224"/>
            <a:ext cx="395327" cy="265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F21C15-0710-6083-511D-0A4D54D00ADB}"/>
              </a:ext>
            </a:extLst>
          </p:cNvPr>
          <p:cNvSpPr/>
          <p:nvPr/>
        </p:nvSpPr>
        <p:spPr bwMode="auto">
          <a:xfrm>
            <a:off x="7167922" y="4959692"/>
            <a:ext cx="736126" cy="25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1ABFDD4-967B-5184-6225-C65C4D14A91B}"/>
              </a:ext>
            </a:extLst>
          </p:cNvPr>
          <p:cNvSpPr/>
          <p:nvPr/>
        </p:nvSpPr>
        <p:spPr bwMode="auto">
          <a:xfrm>
            <a:off x="2955643" y="5300520"/>
            <a:ext cx="361247" cy="47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06E833E-C8A1-13F2-65C9-AB9C3F8EF075}"/>
              </a:ext>
            </a:extLst>
          </p:cNvPr>
          <p:cNvSpPr/>
          <p:nvPr/>
        </p:nvSpPr>
        <p:spPr bwMode="auto">
          <a:xfrm>
            <a:off x="4312024" y="5518650"/>
            <a:ext cx="395327" cy="265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1B1A677-4A0F-20D2-9E6F-9B4B3ABDBF7D}"/>
              </a:ext>
            </a:extLst>
          </p:cNvPr>
          <p:cNvSpPr/>
          <p:nvPr/>
        </p:nvSpPr>
        <p:spPr bwMode="auto">
          <a:xfrm>
            <a:off x="5722933" y="6029893"/>
            <a:ext cx="211295" cy="25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12003C-B0BA-C6AD-7FDC-F3C1F65900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29C12F-B984-D93A-605A-2493A35DD9B6}"/>
              </a:ext>
            </a:extLst>
          </p:cNvPr>
          <p:cNvSpPr/>
          <p:nvPr/>
        </p:nvSpPr>
        <p:spPr bwMode="auto">
          <a:xfrm>
            <a:off x="5396190" y="1381819"/>
            <a:ext cx="295238" cy="352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7F1890-6B95-FBEF-321E-0B421836B38C}"/>
              </a:ext>
            </a:extLst>
          </p:cNvPr>
          <p:cNvSpPr/>
          <p:nvPr/>
        </p:nvSpPr>
        <p:spPr bwMode="auto">
          <a:xfrm>
            <a:off x="7139047" y="1372289"/>
            <a:ext cx="561904" cy="362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53BB85-D4A1-3578-1572-54B03C52A6E5}"/>
              </a:ext>
            </a:extLst>
          </p:cNvPr>
          <p:cNvSpPr/>
          <p:nvPr/>
        </p:nvSpPr>
        <p:spPr bwMode="auto">
          <a:xfrm>
            <a:off x="7653333" y="2373012"/>
            <a:ext cx="571428" cy="362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44CE13-E6CC-92F6-B1F1-C7316BF2D356}"/>
              </a:ext>
            </a:extLst>
          </p:cNvPr>
          <p:cNvSpPr/>
          <p:nvPr/>
        </p:nvSpPr>
        <p:spPr bwMode="auto">
          <a:xfrm>
            <a:off x="9272380" y="2334889"/>
            <a:ext cx="295238" cy="362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7657CC-ED5A-444C-16C4-506A3BE48B52}"/>
              </a:ext>
            </a:extLst>
          </p:cNvPr>
          <p:cNvSpPr/>
          <p:nvPr/>
        </p:nvSpPr>
        <p:spPr bwMode="auto">
          <a:xfrm>
            <a:off x="2377142" y="3021099"/>
            <a:ext cx="495238" cy="7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F82D3D-CBCC-E762-C16B-31D3D8230EB0}"/>
              </a:ext>
            </a:extLst>
          </p:cNvPr>
          <p:cNvSpPr/>
          <p:nvPr/>
        </p:nvSpPr>
        <p:spPr bwMode="auto">
          <a:xfrm>
            <a:off x="4472380" y="2925792"/>
            <a:ext cx="561904" cy="362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447D82-1354-DE06-7829-0BDAEA77B3E5}"/>
              </a:ext>
            </a:extLst>
          </p:cNvPr>
          <p:cNvSpPr/>
          <p:nvPr/>
        </p:nvSpPr>
        <p:spPr bwMode="auto">
          <a:xfrm>
            <a:off x="3986666" y="3583410"/>
            <a:ext cx="295238" cy="362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F640CC-2231-8EF5-7177-A94658829D3E}"/>
              </a:ext>
            </a:extLst>
          </p:cNvPr>
          <p:cNvSpPr/>
          <p:nvPr/>
        </p:nvSpPr>
        <p:spPr bwMode="auto">
          <a:xfrm>
            <a:off x="8558095" y="3612002"/>
            <a:ext cx="1009523" cy="362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61AA78B-1EDA-63D7-770D-72969B4B5BD2}"/>
              </a:ext>
            </a:extLst>
          </p:cNvPr>
          <p:cNvSpPr/>
          <p:nvPr/>
        </p:nvSpPr>
        <p:spPr bwMode="auto">
          <a:xfrm>
            <a:off x="3977142" y="4193375"/>
            <a:ext cx="304761" cy="362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9656D3-920F-C6A7-9A24-9C2D69B7336C}"/>
              </a:ext>
            </a:extLst>
          </p:cNvPr>
          <p:cNvSpPr/>
          <p:nvPr/>
        </p:nvSpPr>
        <p:spPr bwMode="auto">
          <a:xfrm>
            <a:off x="8900952" y="4345866"/>
            <a:ext cx="657142" cy="352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89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D3A6EE-7F01-E791-0099-D6A643861F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F30748-B6DF-5A3A-A837-991BC9F8B7D9}"/>
              </a:ext>
            </a:extLst>
          </p:cNvPr>
          <p:cNvSpPr/>
          <p:nvPr/>
        </p:nvSpPr>
        <p:spPr bwMode="auto">
          <a:xfrm>
            <a:off x="2367619" y="3547215"/>
            <a:ext cx="666666" cy="43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07D276-8458-D18A-A91D-1AC518835DC9}"/>
              </a:ext>
            </a:extLst>
          </p:cNvPr>
          <p:cNvSpPr/>
          <p:nvPr/>
        </p:nvSpPr>
        <p:spPr bwMode="auto">
          <a:xfrm>
            <a:off x="4386666" y="3547215"/>
            <a:ext cx="342857" cy="43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5A552B-5661-989E-D6EF-F8F4B7B987C8}"/>
              </a:ext>
            </a:extLst>
          </p:cNvPr>
          <p:cNvSpPr/>
          <p:nvPr/>
        </p:nvSpPr>
        <p:spPr bwMode="auto">
          <a:xfrm>
            <a:off x="7624761" y="3547215"/>
            <a:ext cx="666666" cy="43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23F266-2978-0AAF-06CA-2FFD18B21C02}"/>
              </a:ext>
            </a:extLst>
          </p:cNvPr>
          <p:cNvSpPr/>
          <p:nvPr/>
        </p:nvSpPr>
        <p:spPr bwMode="auto">
          <a:xfrm>
            <a:off x="10253333" y="3547215"/>
            <a:ext cx="342857" cy="43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F6E5DA-3704-EF96-2693-31D3A4E492AF}"/>
              </a:ext>
            </a:extLst>
          </p:cNvPr>
          <p:cNvSpPr/>
          <p:nvPr/>
        </p:nvSpPr>
        <p:spPr bwMode="auto">
          <a:xfrm>
            <a:off x="2833905" y="5016042"/>
            <a:ext cx="2397999" cy="43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501846-D7D1-BF27-13A4-2157F1260472}"/>
              </a:ext>
            </a:extLst>
          </p:cNvPr>
          <p:cNvSpPr/>
          <p:nvPr/>
        </p:nvSpPr>
        <p:spPr bwMode="auto">
          <a:xfrm>
            <a:off x="7896200" y="5028568"/>
            <a:ext cx="2880320" cy="43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A4633B3-E1A6-E081-DF1F-23D4570F0BAB}"/>
              </a:ext>
            </a:extLst>
          </p:cNvPr>
          <p:cNvSpPr/>
          <p:nvPr/>
        </p:nvSpPr>
        <p:spPr bwMode="auto">
          <a:xfrm>
            <a:off x="2919506" y="5697996"/>
            <a:ext cx="2397999" cy="68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4C35533-3564-993B-BE2C-9ACBBD9D5CCC}"/>
              </a:ext>
            </a:extLst>
          </p:cNvPr>
          <p:cNvSpPr/>
          <p:nvPr/>
        </p:nvSpPr>
        <p:spPr bwMode="auto">
          <a:xfrm>
            <a:off x="8040216" y="5697995"/>
            <a:ext cx="2880320" cy="68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4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2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5C4433-E92D-1CB0-3D78-6F9991FE69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472B0C-D5A7-0BB4-4CC9-693F4FC7AB51}"/>
              </a:ext>
            </a:extLst>
          </p:cNvPr>
          <p:cNvSpPr/>
          <p:nvPr/>
        </p:nvSpPr>
        <p:spPr bwMode="auto">
          <a:xfrm>
            <a:off x="1120000" y="1238944"/>
            <a:ext cx="666666" cy="438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B9870E-79C8-4A8B-1BCF-48D2FB91688F}"/>
              </a:ext>
            </a:extLst>
          </p:cNvPr>
          <p:cNvSpPr/>
          <p:nvPr/>
        </p:nvSpPr>
        <p:spPr bwMode="auto">
          <a:xfrm>
            <a:off x="3748571" y="1238944"/>
            <a:ext cx="342857" cy="438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9C3EBD-F310-87AF-FD63-301E8618E29A}"/>
              </a:ext>
            </a:extLst>
          </p:cNvPr>
          <p:cNvSpPr/>
          <p:nvPr/>
        </p:nvSpPr>
        <p:spPr bwMode="auto">
          <a:xfrm>
            <a:off x="6367619" y="1238944"/>
            <a:ext cx="666666" cy="438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B138E6-4627-69EB-AA58-57E33788F13A}"/>
              </a:ext>
            </a:extLst>
          </p:cNvPr>
          <p:cNvSpPr/>
          <p:nvPr/>
        </p:nvSpPr>
        <p:spPr bwMode="auto">
          <a:xfrm>
            <a:off x="8996190" y="1238944"/>
            <a:ext cx="342857" cy="438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E7650F-6E3E-458D-3C48-5FFFE25EB9B1}"/>
              </a:ext>
            </a:extLst>
          </p:cNvPr>
          <p:cNvSpPr/>
          <p:nvPr/>
        </p:nvSpPr>
        <p:spPr bwMode="auto">
          <a:xfrm>
            <a:off x="2520000" y="2707136"/>
            <a:ext cx="1999619" cy="429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DCEDB6-7BB1-ECB2-7D30-116C02C32952}"/>
              </a:ext>
            </a:extLst>
          </p:cNvPr>
          <p:cNvSpPr/>
          <p:nvPr/>
        </p:nvSpPr>
        <p:spPr bwMode="auto">
          <a:xfrm>
            <a:off x="6367619" y="2707136"/>
            <a:ext cx="3304381" cy="438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7D9EA12-1B2A-709E-7BF5-AE1C67BB4139}"/>
              </a:ext>
            </a:extLst>
          </p:cNvPr>
          <p:cNvSpPr/>
          <p:nvPr/>
        </p:nvSpPr>
        <p:spPr bwMode="auto">
          <a:xfrm>
            <a:off x="2748761" y="3471224"/>
            <a:ext cx="1999619" cy="429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8F3533B-4C4C-0330-3409-0E53ECA8CDF6}"/>
              </a:ext>
            </a:extLst>
          </p:cNvPr>
          <p:cNvSpPr/>
          <p:nvPr/>
        </p:nvSpPr>
        <p:spPr bwMode="auto">
          <a:xfrm>
            <a:off x="7752184" y="3403097"/>
            <a:ext cx="2143635" cy="686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74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2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8990C-5485-CA49-5A9C-D65B8D36EB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17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792E34-B028-FC8B-1895-ED8DCA9D35C2}"/>
              </a:ext>
            </a:extLst>
          </p:cNvPr>
          <p:cNvSpPr/>
          <p:nvPr/>
        </p:nvSpPr>
        <p:spPr bwMode="auto">
          <a:xfrm>
            <a:off x="5951984" y="3068961"/>
            <a:ext cx="2664296" cy="281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3B9B902-DA73-C056-7C0D-B85A3C9B7FCB}"/>
              </a:ext>
            </a:extLst>
          </p:cNvPr>
          <p:cNvSpPr/>
          <p:nvPr/>
        </p:nvSpPr>
        <p:spPr bwMode="auto">
          <a:xfrm>
            <a:off x="3019259" y="4984682"/>
            <a:ext cx="394910" cy="34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95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36581C-5F94-A90F-FBF3-6852267BF3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2085DB-053D-35EA-D2DF-B104D4B2C48A}"/>
              </a:ext>
            </a:extLst>
          </p:cNvPr>
          <p:cNvSpPr/>
          <p:nvPr/>
        </p:nvSpPr>
        <p:spPr bwMode="auto">
          <a:xfrm>
            <a:off x="6310476" y="2204865"/>
            <a:ext cx="2881868" cy="2736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C568277-7A86-91DA-359F-8B03F7C8CB6F}"/>
              </a:ext>
            </a:extLst>
          </p:cNvPr>
          <p:cNvSpPr/>
          <p:nvPr/>
        </p:nvSpPr>
        <p:spPr bwMode="auto">
          <a:xfrm>
            <a:off x="3196190" y="4192997"/>
            <a:ext cx="428571" cy="362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38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764CB7-6979-638A-25A0-2CEC07AA43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3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F2D6F2-D541-F0B6-2B77-3F2A8240BCA2}"/>
              </a:ext>
            </a:extLst>
          </p:cNvPr>
          <p:cNvSpPr/>
          <p:nvPr/>
        </p:nvSpPr>
        <p:spPr bwMode="auto">
          <a:xfrm>
            <a:off x="1834285" y="3453644"/>
            <a:ext cx="6342857" cy="515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C569AF-4230-8F94-D216-C8D345AB42DE}"/>
              </a:ext>
            </a:extLst>
          </p:cNvPr>
          <p:cNvSpPr/>
          <p:nvPr/>
        </p:nvSpPr>
        <p:spPr bwMode="auto">
          <a:xfrm>
            <a:off x="1843809" y="4465392"/>
            <a:ext cx="7428572" cy="524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88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9A72F-6D32-2157-A024-2F31581912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9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492D67-B4D3-0A35-6BD1-6255DC4672DA}"/>
              </a:ext>
            </a:extLst>
          </p:cNvPr>
          <p:cNvSpPr/>
          <p:nvPr/>
        </p:nvSpPr>
        <p:spPr bwMode="auto">
          <a:xfrm>
            <a:off x="2046655" y="3837000"/>
            <a:ext cx="2698281" cy="39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0F90D8-AB56-6530-9CE6-8F2DA4BD3D99}"/>
              </a:ext>
            </a:extLst>
          </p:cNvPr>
          <p:cNvSpPr/>
          <p:nvPr/>
        </p:nvSpPr>
        <p:spPr bwMode="auto">
          <a:xfrm>
            <a:off x="1619427" y="4677000"/>
            <a:ext cx="1873806" cy="3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FF6725-2706-E8F8-E7C2-99386B3C1B08}"/>
              </a:ext>
            </a:extLst>
          </p:cNvPr>
          <p:cNvSpPr/>
          <p:nvPr/>
        </p:nvSpPr>
        <p:spPr bwMode="auto">
          <a:xfrm>
            <a:off x="1619427" y="5434500"/>
            <a:ext cx="1409102" cy="40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265126-7B29-F96F-FC36-266F2B8BD08C}"/>
              </a:ext>
            </a:extLst>
          </p:cNvPr>
          <p:cNvSpPr/>
          <p:nvPr/>
        </p:nvSpPr>
        <p:spPr bwMode="auto">
          <a:xfrm>
            <a:off x="1589446" y="6229500"/>
            <a:ext cx="4182337" cy="40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2023-07-12T14:48:08Z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