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24" r:id="rId2"/>
    <p:sldId id="334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50" d="100"/>
          <a:sy n="150" d="100"/>
        </p:scale>
        <p:origin x="570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2024-11-17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2024-11-17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FDF94ADA-70D3-3772-CE53-D29AFF1AF98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38" r="67833"/>
          <a:stretch/>
        </p:blipFill>
        <p:spPr>
          <a:xfrm>
            <a:off x="4655840" y="3068960"/>
            <a:ext cx="2736304" cy="859877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ECEDF5F-A865-7427-F6FA-39B6C6DB6CF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908720"/>
            <a:ext cx="11340000" cy="275765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53E6732-496A-5B85-170A-76C0D04B0D69}"/>
              </a:ext>
            </a:extLst>
          </p:cNvPr>
          <p:cNvSpPr/>
          <p:nvPr/>
        </p:nvSpPr>
        <p:spPr bwMode="white">
          <a:xfrm>
            <a:off x="657314" y="1824757"/>
            <a:ext cx="1409168" cy="267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B49670C-2DCC-D203-0F1D-A8A0776D029C}"/>
              </a:ext>
            </a:extLst>
          </p:cNvPr>
          <p:cNvSpPr/>
          <p:nvPr/>
        </p:nvSpPr>
        <p:spPr bwMode="white">
          <a:xfrm>
            <a:off x="4741999" y="1824757"/>
            <a:ext cx="2132795" cy="267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C725C49-350F-5C58-0BC2-A2EB74343F00}"/>
              </a:ext>
            </a:extLst>
          </p:cNvPr>
          <p:cNvSpPr/>
          <p:nvPr/>
        </p:nvSpPr>
        <p:spPr bwMode="white">
          <a:xfrm>
            <a:off x="8388699" y="1824757"/>
            <a:ext cx="1685290" cy="267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9CC3414-F01D-351C-90F0-59003F6126A4}"/>
              </a:ext>
            </a:extLst>
          </p:cNvPr>
          <p:cNvSpPr/>
          <p:nvPr/>
        </p:nvSpPr>
        <p:spPr bwMode="white">
          <a:xfrm>
            <a:off x="1257163" y="2349570"/>
            <a:ext cx="809319" cy="219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38009EA-7647-E32A-E2B5-DF5D85820C1C}"/>
              </a:ext>
            </a:extLst>
          </p:cNvPr>
          <p:cNvSpPr/>
          <p:nvPr/>
        </p:nvSpPr>
        <p:spPr bwMode="white">
          <a:xfrm>
            <a:off x="5608447" y="2349570"/>
            <a:ext cx="1114005" cy="229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0855BAA-EF30-5A56-9EF5-040070B50871}"/>
              </a:ext>
            </a:extLst>
          </p:cNvPr>
          <p:cNvSpPr/>
          <p:nvPr/>
        </p:nvSpPr>
        <p:spPr bwMode="white">
          <a:xfrm>
            <a:off x="9274190" y="2349570"/>
            <a:ext cx="656977" cy="219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EB65D65-AF8E-60A7-145D-857B4BB498A0}"/>
              </a:ext>
            </a:extLst>
          </p:cNvPr>
          <p:cNvSpPr/>
          <p:nvPr/>
        </p:nvSpPr>
        <p:spPr bwMode="white">
          <a:xfrm>
            <a:off x="6065475" y="2855299"/>
            <a:ext cx="666498" cy="219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5671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2C8B214-DFBD-181B-7A37-1DD8D485039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2721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7098DBE-1D4D-B628-8EA0-302F23AFF030}"/>
              </a:ext>
            </a:extLst>
          </p:cNvPr>
          <p:cNvSpPr/>
          <p:nvPr/>
        </p:nvSpPr>
        <p:spPr bwMode="white">
          <a:xfrm>
            <a:off x="1493047" y="3724504"/>
            <a:ext cx="1104483" cy="219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3A297B9-A51D-1591-43E8-A4FEEFF45C60}"/>
              </a:ext>
            </a:extLst>
          </p:cNvPr>
          <p:cNvSpPr/>
          <p:nvPr/>
        </p:nvSpPr>
        <p:spPr bwMode="white">
          <a:xfrm>
            <a:off x="7158287" y="3724504"/>
            <a:ext cx="1704332" cy="229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DF29393-EAD4-D32F-C361-073D02315931}"/>
              </a:ext>
            </a:extLst>
          </p:cNvPr>
          <p:cNvSpPr/>
          <p:nvPr/>
        </p:nvSpPr>
        <p:spPr bwMode="white">
          <a:xfrm>
            <a:off x="1255012" y="4230243"/>
            <a:ext cx="1047355" cy="219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3A45A33-4DF8-52E9-2434-5B7DA506C084}"/>
              </a:ext>
            </a:extLst>
          </p:cNvPr>
          <p:cNvSpPr/>
          <p:nvPr/>
        </p:nvSpPr>
        <p:spPr bwMode="white">
          <a:xfrm>
            <a:off x="6920251" y="4230243"/>
            <a:ext cx="1637682" cy="229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4991649-56F8-A4DC-CF08-7A0347029A2D}"/>
              </a:ext>
            </a:extLst>
          </p:cNvPr>
          <p:cNvSpPr/>
          <p:nvPr/>
        </p:nvSpPr>
        <p:spPr bwMode="white">
          <a:xfrm>
            <a:off x="1255012" y="4726439"/>
            <a:ext cx="1504382" cy="248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1E9CB2F-FF92-FAE9-5374-11F8FBC34665}"/>
              </a:ext>
            </a:extLst>
          </p:cNvPr>
          <p:cNvSpPr/>
          <p:nvPr/>
        </p:nvSpPr>
        <p:spPr bwMode="white">
          <a:xfrm>
            <a:off x="6920251" y="4726439"/>
            <a:ext cx="1780503" cy="248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1359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1CBC36E-C612-DE69-DCA1-6C6A92C7AA6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3798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EB2B02A-0063-F337-C84C-64F43B16E77C}"/>
              </a:ext>
            </a:extLst>
          </p:cNvPr>
          <p:cNvSpPr/>
          <p:nvPr/>
        </p:nvSpPr>
        <p:spPr bwMode="white">
          <a:xfrm>
            <a:off x="1775520" y="1517056"/>
            <a:ext cx="663447" cy="558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D4C9AE1-CB91-FE6A-F7C0-A407FEA50D66}"/>
              </a:ext>
            </a:extLst>
          </p:cNvPr>
          <p:cNvSpPr/>
          <p:nvPr/>
        </p:nvSpPr>
        <p:spPr bwMode="white">
          <a:xfrm>
            <a:off x="4511824" y="1517056"/>
            <a:ext cx="548114" cy="558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4404056-7820-86E7-D4B6-E9429DEC6010}"/>
              </a:ext>
            </a:extLst>
          </p:cNvPr>
          <p:cNvSpPr/>
          <p:nvPr/>
        </p:nvSpPr>
        <p:spPr bwMode="white">
          <a:xfrm>
            <a:off x="7176120" y="1514597"/>
            <a:ext cx="504056" cy="558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9DA4E79-B307-48A8-38AA-34771E706088}"/>
              </a:ext>
            </a:extLst>
          </p:cNvPr>
          <p:cNvSpPr/>
          <p:nvPr/>
        </p:nvSpPr>
        <p:spPr bwMode="white">
          <a:xfrm>
            <a:off x="9696400" y="1526730"/>
            <a:ext cx="452346" cy="533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9028C976-81DB-322D-5F04-7F45E2B1B497}"/>
              </a:ext>
            </a:extLst>
          </p:cNvPr>
          <p:cNvSpPr/>
          <p:nvPr/>
        </p:nvSpPr>
        <p:spPr bwMode="white">
          <a:xfrm>
            <a:off x="1799573" y="2287003"/>
            <a:ext cx="649879" cy="645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>
            <a:extLst>
              <a:ext uri="{FF2B5EF4-FFF2-40B4-BE49-F238E27FC236}">
                <a16:creationId xmlns:a16="http://schemas.microsoft.com/office/drawing/2014/main" id="{EAC203C3-53BD-3A70-92B9-D91B5886B154}"/>
              </a:ext>
            </a:extLst>
          </p:cNvPr>
          <p:cNvSpPr/>
          <p:nvPr/>
        </p:nvSpPr>
        <p:spPr bwMode="white">
          <a:xfrm>
            <a:off x="4367808" y="2288054"/>
            <a:ext cx="536905" cy="645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>
            <a:extLst>
              <a:ext uri="{FF2B5EF4-FFF2-40B4-BE49-F238E27FC236}">
                <a16:creationId xmlns:a16="http://schemas.microsoft.com/office/drawing/2014/main" id="{F5C0EE64-B575-8068-8C8F-5B74C7AF937E}"/>
              </a:ext>
            </a:extLst>
          </p:cNvPr>
          <p:cNvSpPr/>
          <p:nvPr/>
        </p:nvSpPr>
        <p:spPr bwMode="white">
          <a:xfrm>
            <a:off x="7176120" y="2285524"/>
            <a:ext cx="493748" cy="645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>
            <a:extLst>
              <a:ext uri="{FF2B5EF4-FFF2-40B4-BE49-F238E27FC236}">
                <a16:creationId xmlns:a16="http://schemas.microsoft.com/office/drawing/2014/main" id="{874B425D-6813-343F-AB65-DB59B3C549B6}"/>
              </a:ext>
            </a:extLst>
          </p:cNvPr>
          <p:cNvSpPr/>
          <p:nvPr/>
        </p:nvSpPr>
        <p:spPr bwMode="white">
          <a:xfrm>
            <a:off x="9624392" y="2322943"/>
            <a:ext cx="443095" cy="617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5" name="矩形 44">
            <a:extLst>
              <a:ext uri="{FF2B5EF4-FFF2-40B4-BE49-F238E27FC236}">
                <a16:creationId xmlns:a16="http://schemas.microsoft.com/office/drawing/2014/main" id="{6A8F09C8-2120-7AA3-C0F4-07571CE226F1}"/>
              </a:ext>
            </a:extLst>
          </p:cNvPr>
          <p:cNvSpPr/>
          <p:nvPr/>
        </p:nvSpPr>
        <p:spPr bwMode="white">
          <a:xfrm>
            <a:off x="1727565" y="3159671"/>
            <a:ext cx="649879" cy="645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6" name="矩形 45">
            <a:extLst>
              <a:ext uri="{FF2B5EF4-FFF2-40B4-BE49-F238E27FC236}">
                <a16:creationId xmlns:a16="http://schemas.microsoft.com/office/drawing/2014/main" id="{0AB72FCD-DA07-CD29-FE02-19A9834D153F}"/>
              </a:ext>
            </a:extLst>
          </p:cNvPr>
          <p:cNvSpPr/>
          <p:nvPr/>
        </p:nvSpPr>
        <p:spPr bwMode="white">
          <a:xfrm>
            <a:off x="4456599" y="3158192"/>
            <a:ext cx="536905" cy="645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7" name="矩形 46">
            <a:extLst>
              <a:ext uri="{FF2B5EF4-FFF2-40B4-BE49-F238E27FC236}">
                <a16:creationId xmlns:a16="http://schemas.microsoft.com/office/drawing/2014/main" id="{0B121482-A512-2573-B41C-ED3996192030}"/>
              </a:ext>
            </a:extLst>
          </p:cNvPr>
          <p:cNvSpPr/>
          <p:nvPr/>
        </p:nvSpPr>
        <p:spPr bwMode="white">
          <a:xfrm>
            <a:off x="7175964" y="3167541"/>
            <a:ext cx="493748" cy="645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8" name="矩形 47">
            <a:extLst>
              <a:ext uri="{FF2B5EF4-FFF2-40B4-BE49-F238E27FC236}">
                <a16:creationId xmlns:a16="http://schemas.microsoft.com/office/drawing/2014/main" id="{2F31032B-2AA6-2C78-2BFA-550122519B5C}"/>
              </a:ext>
            </a:extLst>
          </p:cNvPr>
          <p:cNvSpPr/>
          <p:nvPr/>
        </p:nvSpPr>
        <p:spPr bwMode="white">
          <a:xfrm>
            <a:off x="9624392" y="3195611"/>
            <a:ext cx="443095" cy="617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9" name="矩形 48">
            <a:extLst>
              <a:ext uri="{FF2B5EF4-FFF2-40B4-BE49-F238E27FC236}">
                <a16:creationId xmlns:a16="http://schemas.microsoft.com/office/drawing/2014/main" id="{31919074-4CB7-D31F-F3B3-3F2AB26A0D60}"/>
              </a:ext>
            </a:extLst>
          </p:cNvPr>
          <p:cNvSpPr/>
          <p:nvPr/>
        </p:nvSpPr>
        <p:spPr bwMode="white">
          <a:xfrm>
            <a:off x="1871737" y="4067411"/>
            <a:ext cx="649879" cy="645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0" name="矩形 49">
            <a:extLst>
              <a:ext uri="{FF2B5EF4-FFF2-40B4-BE49-F238E27FC236}">
                <a16:creationId xmlns:a16="http://schemas.microsoft.com/office/drawing/2014/main" id="{D158B914-4880-3A4A-605B-1623F14F8809}"/>
              </a:ext>
            </a:extLst>
          </p:cNvPr>
          <p:cNvSpPr/>
          <p:nvPr/>
        </p:nvSpPr>
        <p:spPr bwMode="white">
          <a:xfrm>
            <a:off x="4501637" y="4082763"/>
            <a:ext cx="536905" cy="645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1" name="矩形 50">
            <a:extLst>
              <a:ext uri="{FF2B5EF4-FFF2-40B4-BE49-F238E27FC236}">
                <a16:creationId xmlns:a16="http://schemas.microsoft.com/office/drawing/2014/main" id="{6B5299FE-C24B-6E23-3290-DE59A3AB6BA9}"/>
              </a:ext>
            </a:extLst>
          </p:cNvPr>
          <p:cNvSpPr/>
          <p:nvPr/>
        </p:nvSpPr>
        <p:spPr bwMode="white">
          <a:xfrm>
            <a:off x="7041773" y="4092834"/>
            <a:ext cx="493748" cy="645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2" name="矩形 51">
            <a:extLst>
              <a:ext uri="{FF2B5EF4-FFF2-40B4-BE49-F238E27FC236}">
                <a16:creationId xmlns:a16="http://schemas.microsoft.com/office/drawing/2014/main" id="{D4DE8B48-F541-F9AE-8633-1913DB3D5246}"/>
              </a:ext>
            </a:extLst>
          </p:cNvPr>
          <p:cNvSpPr/>
          <p:nvPr/>
        </p:nvSpPr>
        <p:spPr bwMode="white">
          <a:xfrm>
            <a:off x="9624392" y="4096797"/>
            <a:ext cx="443095" cy="617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3" name="矩形 52">
            <a:extLst>
              <a:ext uri="{FF2B5EF4-FFF2-40B4-BE49-F238E27FC236}">
                <a16:creationId xmlns:a16="http://schemas.microsoft.com/office/drawing/2014/main" id="{CF291333-D6ED-B8FF-8653-BF52209A5A87}"/>
              </a:ext>
            </a:extLst>
          </p:cNvPr>
          <p:cNvSpPr/>
          <p:nvPr/>
        </p:nvSpPr>
        <p:spPr bwMode="white">
          <a:xfrm>
            <a:off x="1848881" y="4961251"/>
            <a:ext cx="649879" cy="645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4" name="矩形 53">
            <a:extLst>
              <a:ext uri="{FF2B5EF4-FFF2-40B4-BE49-F238E27FC236}">
                <a16:creationId xmlns:a16="http://schemas.microsoft.com/office/drawing/2014/main" id="{33E5447E-4919-C40D-72E2-5A8433C276E8}"/>
              </a:ext>
            </a:extLst>
          </p:cNvPr>
          <p:cNvSpPr/>
          <p:nvPr/>
        </p:nvSpPr>
        <p:spPr bwMode="white">
          <a:xfrm>
            <a:off x="4432489" y="4986674"/>
            <a:ext cx="536905" cy="645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5" name="矩形 54">
            <a:extLst>
              <a:ext uri="{FF2B5EF4-FFF2-40B4-BE49-F238E27FC236}">
                <a16:creationId xmlns:a16="http://schemas.microsoft.com/office/drawing/2014/main" id="{55853320-D2ED-CF31-3F5C-FA0DA5FAD997}"/>
              </a:ext>
            </a:extLst>
          </p:cNvPr>
          <p:cNvSpPr/>
          <p:nvPr/>
        </p:nvSpPr>
        <p:spPr bwMode="white">
          <a:xfrm>
            <a:off x="7130902" y="4964546"/>
            <a:ext cx="493748" cy="645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6" name="矩形 55">
            <a:extLst>
              <a:ext uri="{FF2B5EF4-FFF2-40B4-BE49-F238E27FC236}">
                <a16:creationId xmlns:a16="http://schemas.microsoft.com/office/drawing/2014/main" id="{F595B039-7673-30D3-C4F0-0F8010637C73}"/>
              </a:ext>
            </a:extLst>
          </p:cNvPr>
          <p:cNvSpPr/>
          <p:nvPr/>
        </p:nvSpPr>
        <p:spPr bwMode="white">
          <a:xfrm>
            <a:off x="9639269" y="4986674"/>
            <a:ext cx="443095" cy="617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4985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2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33CE9A0-3AF2-A135-BD76-37B5527411F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1052736"/>
            <a:ext cx="11340000" cy="1690900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B6B7A4D0-8F99-F107-B3AD-C3B5BC15EC0C}"/>
              </a:ext>
            </a:extLst>
          </p:cNvPr>
          <p:cNvSpPr/>
          <p:nvPr/>
        </p:nvSpPr>
        <p:spPr bwMode="white">
          <a:xfrm>
            <a:off x="1991544" y="1052736"/>
            <a:ext cx="649879" cy="645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1CE5DD7B-FC74-4892-B2C3-5F88BE2AEBC1}"/>
              </a:ext>
            </a:extLst>
          </p:cNvPr>
          <p:cNvSpPr/>
          <p:nvPr/>
        </p:nvSpPr>
        <p:spPr bwMode="white">
          <a:xfrm>
            <a:off x="4645005" y="1268760"/>
            <a:ext cx="536905" cy="645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281D57DE-13E9-547F-E015-AFBC9DB9BD24}"/>
              </a:ext>
            </a:extLst>
          </p:cNvPr>
          <p:cNvSpPr/>
          <p:nvPr/>
        </p:nvSpPr>
        <p:spPr bwMode="white">
          <a:xfrm>
            <a:off x="7104112" y="1196752"/>
            <a:ext cx="493748" cy="645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96D91C1C-A41F-62BD-3354-008D34E09B12}"/>
              </a:ext>
            </a:extLst>
          </p:cNvPr>
          <p:cNvSpPr/>
          <p:nvPr/>
        </p:nvSpPr>
        <p:spPr bwMode="white">
          <a:xfrm>
            <a:off x="9840416" y="1189286"/>
            <a:ext cx="443095" cy="617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5C5415C0-09A3-4838-AC91-BCF96C2D7CEF}"/>
              </a:ext>
            </a:extLst>
          </p:cNvPr>
          <p:cNvSpPr/>
          <p:nvPr/>
        </p:nvSpPr>
        <p:spPr bwMode="white">
          <a:xfrm>
            <a:off x="2014712" y="2058389"/>
            <a:ext cx="649879" cy="645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68A1588B-27C2-470F-1434-52D56349BAD7}"/>
              </a:ext>
            </a:extLst>
          </p:cNvPr>
          <p:cNvSpPr/>
          <p:nvPr/>
        </p:nvSpPr>
        <p:spPr bwMode="white">
          <a:xfrm>
            <a:off x="4644612" y="2073741"/>
            <a:ext cx="536905" cy="645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0ABB6E5D-3DBB-88A0-23F6-B34103211518}"/>
              </a:ext>
            </a:extLst>
          </p:cNvPr>
          <p:cNvSpPr/>
          <p:nvPr/>
        </p:nvSpPr>
        <p:spPr bwMode="white">
          <a:xfrm>
            <a:off x="7191998" y="2073741"/>
            <a:ext cx="493748" cy="645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EAEE0E63-66A7-9DAC-3E1B-D3F5EEB17A71}"/>
              </a:ext>
            </a:extLst>
          </p:cNvPr>
          <p:cNvSpPr/>
          <p:nvPr/>
        </p:nvSpPr>
        <p:spPr bwMode="white">
          <a:xfrm>
            <a:off x="9827790" y="2087775"/>
            <a:ext cx="443095" cy="617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9622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B9A6521-3902-CFF6-8414-02D0AAAE5B7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9154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63431D0-2039-E74A-0AE5-B4C52B801024}"/>
              </a:ext>
            </a:extLst>
          </p:cNvPr>
          <p:cNvSpPr/>
          <p:nvPr/>
        </p:nvSpPr>
        <p:spPr bwMode="white">
          <a:xfrm>
            <a:off x="817027" y="2471871"/>
            <a:ext cx="2110621" cy="525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48069E63-B9F5-FB55-AC23-8661971ECBDB}"/>
              </a:ext>
            </a:extLst>
          </p:cNvPr>
          <p:cNvSpPr/>
          <p:nvPr/>
        </p:nvSpPr>
        <p:spPr bwMode="white">
          <a:xfrm>
            <a:off x="789643" y="3284984"/>
            <a:ext cx="2110621" cy="525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4095BF15-D2B5-9ACF-D855-EA1FAB8349AA}"/>
              </a:ext>
            </a:extLst>
          </p:cNvPr>
          <p:cNvSpPr/>
          <p:nvPr/>
        </p:nvSpPr>
        <p:spPr bwMode="white">
          <a:xfrm>
            <a:off x="817027" y="4085703"/>
            <a:ext cx="1822590" cy="6058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31D72D38-8929-4515-59D2-1BDB5978F4D2}"/>
              </a:ext>
            </a:extLst>
          </p:cNvPr>
          <p:cNvSpPr/>
          <p:nvPr/>
        </p:nvSpPr>
        <p:spPr bwMode="white">
          <a:xfrm>
            <a:off x="4655840" y="2420887"/>
            <a:ext cx="2110621" cy="576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C4CAF90F-87AE-8707-59EA-AC3E8B35B42D}"/>
              </a:ext>
            </a:extLst>
          </p:cNvPr>
          <p:cNvSpPr/>
          <p:nvPr/>
        </p:nvSpPr>
        <p:spPr bwMode="white">
          <a:xfrm>
            <a:off x="4628456" y="3234000"/>
            <a:ext cx="2110621" cy="576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3A2FC057-18C9-892A-16FA-FFF66F5ED47D}"/>
              </a:ext>
            </a:extLst>
          </p:cNvPr>
          <p:cNvSpPr/>
          <p:nvPr/>
        </p:nvSpPr>
        <p:spPr bwMode="white">
          <a:xfrm>
            <a:off x="8211616" y="2408311"/>
            <a:ext cx="2110621" cy="576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D564AB19-0FF5-4AC8-437D-E6052745A36F}"/>
              </a:ext>
            </a:extLst>
          </p:cNvPr>
          <p:cNvSpPr/>
          <p:nvPr/>
        </p:nvSpPr>
        <p:spPr bwMode="white">
          <a:xfrm>
            <a:off x="8184232" y="3221424"/>
            <a:ext cx="2110621" cy="576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695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24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6961FF6-BC4E-5505-C7B1-9A18361C4EA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908720"/>
            <a:ext cx="11340000" cy="2937435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6FD7F55-B5EF-8A2A-27D6-CEFC72E2A2A1}"/>
              </a:ext>
            </a:extLst>
          </p:cNvPr>
          <p:cNvSpPr/>
          <p:nvPr/>
        </p:nvSpPr>
        <p:spPr bwMode="white">
          <a:xfrm>
            <a:off x="657314" y="2062712"/>
            <a:ext cx="1790025" cy="534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3BAEE416-7C74-A05F-B5A4-CEB2F36CD115}"/>
              </a:ext>
            </a:extLst>
          </p:cNvPr>
          <p:cNvSpPr/>
          <p:nvPr/>
        </p:nvSpPr>
        <p:spPr bwMode="white">
          <a:xfrm>
            <a:off x="657314" y="2882905"/>
            <a:ext cx="837884" cy="209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32DA2021-8EFD-D309-5F76-730AA319487F}"/>
              </a:ext>
            </a:extLst>
          </p:cNvPr>
          <p:cNvSpPr/>
          <p:nvPr/>
        </p:nvSpPr>
        <p:spPr bwMode="white">
          <a:xfrm>
            <a:off x="657314" y="3369298"/>
            <a:ext cx="447506" cy="2193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A6C82E04-CA8A-69D3-F667-4850786939CE}"/>
              </a:ext>
            </a:extLst>
          </p:cNvPr>
          <p:cNvSpPr/>
          <p:nvPr/>
        </p:nvSpPr>
        <p:spPr bwMode="white">
          <a:xfrm>
            <a:off x="4640985" y="2052362"/>
            <a:ext cx="2110621" cy="576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FA41EBE8-A347-F984-5C88-6BDBCE95B43B}"/>
              </a:ext>
            </a:extLst>
          </p:cNvPr>
          <p:cNvSpPr/>
          <p:nvPr/>
        </p:nvSpPr>
        <p:spPr bwMode="white">
          <a:xfrm>
            <a:off x="4613601" y="2865475"/>
            <a:ext cx="2110621" cy="576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1BA91896-2214-E30A-1E59-D63B408EB577}"/>
              </a:ext>
            </a:extLst>
          </p:cNvPr>
          <p:cNvSpPr/>
          <p:nvPr/>
        </p:nvSpPr>
        <p:spPr bwMode="white">
          <a:xfrm>
            <a:off x="8015576" y="2062712"/>
            <a:ext cx="2110621" cy="576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3AB31AB1-606C-7CD5-782B-E6D59FF498D3}"/>
              </a:ext>
            </a:extLst>
          </p:cNvPr>
          <p:cNvSpPr/>
          <p:nvPr/>
        </p:nvSpPr>
        <p:spPr bwMode="white">
          <a:xfrm>
            <a:off x="7988192" y="2875825"/>
            <a:ext cx="2110621" cy="576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5496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5" grpId="0" animBg="1"/>
      <p:bldP spid="19" grpId="0" animBg="1"/>
      <p:bldP spid="2" grpId="0" animBg="1"/>
      <p:bldP spid="20" grpId="0" animBg="1"/>
      <p:bldP spid="21" grpId="0" animBg="1"/>
      <p:bldP spid="2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BE16B35-A5B2-AEAB-CB0B-0417514D102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980728"/>
            <a:ext cx="11340000" cy="3355832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A988C65B-3E75-8A6A-AC05-448450222935}"/>
              </a:ext>
            </a:extLst>
          </p:cNvPr>
          <p:cNvSpPr/>
          <p:nvPr/>
        </p:nvSpPr>
        <p:spPr bwMode="white">
          <a:xfrm>
            <a:off x="694730" y="2064602"/>
            <a:ext cx="2880990" cy="576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1DA330FE-0845-FF50-B36C-0B0A3BE4F803}"/>
              </a:ext>
            </a:extLst>
          </p:cNvPr>
          <p:cNvSpPr/>
          <p:nvPr/>
        </p:nvSpPr>
        <p:spPr bwMode="white">
          <a:xfrm>
            <a:off x="694730" y="2852935"/>
            <a:ext cx="2110621" cy="576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1020CD98-DC07-2CA1-51CB-91671C028259}"/>
              </a:ext>
            </a:extLst>
          </p:cNvPr>
          <p:cNvSpPr/>
          <p:nvPr/>
        </p:nvSpPr>
        <p:spPr bwMode="white">
          <a:xfrm>
            <a:off x="694729" y="3641268"/>
            <a:ext cx="2110621" cy="576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6C5323BA-7EEA-6903-BFC5-9A761C5800B1}"/>
              </a:ext>
            </a:extLst>
          </p:cNvPr>
          <p:cNvSpPr/>
          <p:nvPr/>
        </p:nvSpPr>
        <p:spPr bwMode="white">
          <a:xfrm>
            <a:off x="4367808" y="1988840"/>
            <a:ext cx="2110621" cy="576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9CA3E7AB-65E4-5A78-3D5B-0FEFA23F790E}"/>
              </a:ext>
            </a:extLst>
          </p:cNvPr>
          <p:cNvSpPr/>
          <p:nvPr/>
        </p:nvSpPr>
        <p:spPr bwMode="white">
          <a:xfrm>
            <a:off x="4583832" y="2850157"/>
            <a:ext cx="2110621" cy="576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FB96FC1C-412A-C90C-E501-7C7ED6976605}"/>
              </a:ext>
            </a:extLst>
          </p:cNvPr>
          <p:cNvSpPr/>
          <p:nvPr/>
        </p:nvSpPr>
        <p:spPr bwMode="white">
          <a:xfrm>
            <a:off x="8112224" y="2051902"/>
            <a:ext cx="2880990" cy="576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98B32538-76BB-A1EA-FC3B-5F6E2CA6F49E}"/>
              </a:ext>
            </a:extLst>
          </p:cNvPr>
          <p:cNvSpPr/>
          <p:nvPr/>
        </p:nvSpPr>
        <p:spPr bwMode="white">
          <a:xfrm>
            <a:off x="8112224" y="2840235"/>
            <a:ext cx="2110621" cy="576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B0430ABB-7EC3-B317-DD95-64912D61EF9B}"/>
              </a:ext>
            </a:extLst>
          </p:cNvPr>
          <p:cNvSpPr/>
          <p:nvPr/>
        </p:nvSpPr>
        <p:spPr bwMode="white">
          <a:xfrm>
            <a:off x="8112223" y="3628568"/>
            <a:ext cx="2110621" cy="576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3465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B07BAF8-28C4-70A0-D5E2-91114DD1F8C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63142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0A448FDF-488C-9728-CC07-7FD1D9749B4D}"/>
              </a:ext>
            </a:extLst>
          </p:cNvPr>
          <p:cNvSpPr/>
          <p:nvPr/>
        </p:nvSpPr>
        <p:spPr bwMode="white">
          <a:xfrm>
            <a:off x="335360" y="1844824"/>
            <a:ext cx="2880990" cy="576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67A055B8-7900-0AB8-33F1-9E77FF259D61}"/>
              </a:ext>
            </a:extLst>
          </p:cNvPr>
          <p:cNvSpPr/>
          <p:nvPr/>
        </p:nvSpPr>
        <p:spPr bwMode="white">
          <a:xfrm>
            <a:off x="335359" y="2677918"/>
            <a:ext cx="2110621" cy="576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89D14E34-5093-491B-A553-0819811136A8}"/>
              </a:ext>
            </a:extLst>
          </p:cNvPr>
          <p:cNvSpPr/>
          <p:nvPr/>
        </p:nvSpPr>
        <p:spPr bwMode="white">
          <a:xfrm>
            <a:off x="4367808" y="1844824"/>
            <a:ext cx="2880990" cy="576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902A2B4A-B314-7599-6FB7-A42086CD1177}"/>
              </a:ext>
            </a:extLst>
          </p:cNvPr>
          <p:cNvSpPr/>
          <p:nvPr/>
        </p:nvSpPr>
        <p:spPr bwMode="white">
          <a:xfrm>
            <a:off x="4367808" y="2633157"/>
            <a:ext cx="2110621" cy="620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1F7F8EE0-6712-A0C6-432F-4CD30ED25E09}"/>
              </a:ext>
            </a:extLst>
          </p:cNvPr>
          <p:cNvSpPr/>
          <p:nvPr/>
        </p:nvSpPr>
        <p:spPr bwMode="white">
          <a:xfrm>
            <a:off x="4367809" y="3493933"/>
            <a:ext cx="1944216" cy="620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3878A956-18B4-2C5C-2DF6-4438A17B0CC3}"/>
              </a:ext>
            </a:extLst>
          </p:cNvPr>
          <p:cNvSpPr/>
          <p:nvPr/>
        </p:nvSpPr>
        <p:spPr bwMode="white">
          <a:xfrm>
            <a:off x="8033904" y="1821334"/>
            <a:ext cx="3102656" cy="599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2C3A54E0-3CB9-F64E-30E3-56593E843219}"/>
              </a:ext>
            </a:extLst>
          </p:cNvPr>
          <p:cNvSpPr/>
          <p:nvPr/>
        </p:nvSpPr>
        <p:spPr bwMode="white">
          <a:xfrm>
            <a:off x="8033904" y="2609667"/>
            <a:ext cx="2110621" cy="620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64CBD2B4-2C25-C19F-F6E4-E814D8582F99}"/>
              </a:ext>
            </a:extLst>
          </p:cNvPr>
          <p:cNvSpPr/>
          <p:nvPr/>
        </p:nvSpPr>
        <p:spPr bwMode="white">
          <a:xfrm>
            <a:off x="8033905" y="3470443"/>
            <a:ext cx="1944216" cy="620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1929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5" grpId="0" animBg="1"/>
      <p:bldP spid="28" grpId="0" animBg="1"/>
      <p:bldP spid="29" grpId="0" animBg="1"/>
      <p:bldP spid="30" grpId="0" animBg="1"/>
      <p:bldP spid="32" grpId="0" animBg="1"/>
      <p:bldP spid="33" grpId="0" animBg="1"/>
      <p:bldP spid="3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47BB117-7160-DC72-8B3F-02D38A56452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20351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E747D4CA-4DA5-7E58-6A66-BF0089C8AC3F}"/>
              </a:ext>
            </a:extLst>
          </p:cNvPr>
          <p:cNvSpPr/>
          <p:nvPr/>
        </p:nvSpPr>
        <p:spPr bwMode="white">
          <a:xfrm>
            <a:off x="695400" y="2492896"/>
            <a:ext cx="2880990" cy="576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47A8403D-146F-11CB-EE0E-1F4EF8C1BEAA}"/>
              </a:ext>
            </a:extLst>
          </p:cNvPr>
          <p:cNvSpPr/>
          <p:nvPr/>
        </p:nvSpPr>
        <p:spPr bwMode="white">
          <a:xfrm>
            <a:off x="983432" y="3356992"/>
            <a:ext cx="2110621" cy="620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7BC6EE33-1A12-02E9-34A8-CB57386B1028}"/>
              </a:ext>
            </a:extLst>
          </p:cNvPr>
          <p:cNvSpPr/>
          <p:nvPr/>
        </p:nvSpPr>
        <p:spPr bwMode="white">
          <a:xfrm>
            <a:off x="4753001" y="2492896"/>
            <a:ext cx="1944216" cy="620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41C94221-15C8-4F19-A3F5-060AB8D15452}"/>
              </a:ext>
            </a:extLst>
          </p:cNvPr>
          <p:cNvSpPr/>
          <p:nvPr/>
        </p:nvSpPr>
        <p:spPr bwMode="white">
          <a:xfrm>
            <a:off x="4943872" y="3339853"/>
            <a:ext cx="1944216" cy="620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51864D79-FE97-B5F6-16AB-6A6619ADB946}"/>
              </a:ext>
            </a:extLst>
          </p:cNvPr>
          <p:cNvSpPr/>
          <p:nvPr/>
        </p:nvSpPr>
        <p:spPr bwMode="white">
          <a:xfrm>
            <a:off x="8688288" y="2160102"/>
            <a:ext cx="2232248" cy="332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8CA26E6E-29AB-319B-8114-CDF944AD9F17}"/>
              </a:ext>
            </a:extLst>
          </p:cNvPr>
          <p:cNvSpPr/>
          <p:nvPr/>
        </p:nvSpPr>
        <p:spPr bwMode="white">
          <a:xfrm>
            <a:off x="8939934" y="2685877"/>
            <a:ext cx="2232248" cy="332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3449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09E8876-11C9-B77D-0232-3C1ED6D4231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1715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3BC8395-91CE-EB7A-5A79-2F6CADB35A07}"/>
              </a:ext>
            </a:extLst>
          </p:cNvPr>
          <p:cNvSpPr/>
          <p:nvPr/>
        </p:nvSpPr>
        <p:spPr bwMode="white">
          <a:xfrm>
            <a:off x="8053299" y="1587575"/>
            <a:ext cx="1542468" cy="276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0B26187-7869-47D2-2DAE-D17DC41F51EB}"/>
              </a:ext>
            </a:extLst>
          </p:cNvPr>
          <p:cNvSpPr/>
          <p:nvPr/>
        </p:nvSpPr>
        <p:spPr bwMode="white">
          <a:xfrm>
            <a:off x="645642" y="1940914"/>
            <a:ext cx="1494861" cy="544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20C5105-F091-0E4B-2FAF-A3B8554EF9B1}"/>
              </a:ext>
            </a:extLst>
          </p:cNvPr>
          <p:cNvSpPr/>
          <p:nvPr/>
        </p:nvSpPr>
        <p:spPr bwMode="white">
          <a:xfrm>
            <a:off x="4549420" y="1940913"/>
            <a:ext cx="1906620" cy="544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35E3330-A9FD-9CED-3B88-2BD894C4C812}"/>
              </a:ext>
            </a:extLst>
          </p:cNvPr>
          <p:cNvSpPr/>
          <p:nvPr/>
        </p:nvSpPr>
        <p:spPr bwMode="white">
          <a:xfrm>
            <a:off x="8643627" y="2112807"/>
            <a:ext cx="1104483" cy="229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E669B39-15A7-A90E-2A8B-991A4E5A3CDA}"/>
              </a:ext>
            </a:extLst>
          </p:cNvPr>
          <p:cNvSpPr/>
          <p:nvPr/>
        </p:nvSpPr>
        <p:spPr bwMode="white">
          <a:xfrm>
            <a:off x="1340705" y="2781283"/>
            <a:ext cx="799798" cy="210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5A8E2C5-5818-82A7-7435-A1E3C7605996}"/>
              </a:ext>
            </a:extLst>
          </p:cNvPr>
          <p:cNvSpPr/>
          <p:nvPr/>
        </p:nvSpPr>
        <p:spPr bwMode="white">
          <a:xfrm>
            <a:off x="4987405" y="2781283"/>
            <a:ext cx="666498" cy="210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8476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9" grpId="0" animBg="1"/>
      <p:bldP spid="10" grpId="0" animBg="1"/>
      <p:bldP spid="1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5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2024-11-17T03:49:02Z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