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E021F3-720D-08C7-2B76-2070A6B14C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780928"/>
            <a:ext cx="11340000" cy="113074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582888-8D00-70E1-133D-0BD965EDBD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33054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81F98E-0616-DCE3-1D67-28D34249BE7E}"/>
              </a:ext>
            </a:extLst>
          </p:cNvPr>
          <p:cNvSpPr/>
          <p:nvPr/>
        </p:nvSpPr>
        <p:spPr bwMode="white">
          <a:xfrm>
            <a:off x="4463078" y="1566002"/>
            <a:ext cx="257078" cy="219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A9537C-FD37-075E-AE7B-7E7F55D7EBAA}"/>
              </a:ext>
            </a:extLst>
          </p:cNvPr>
          <p:cNvSpPr/>
          <p:nvPr/>
        </p:nvSpPr>
        <p:spPr bwMode="white">
          <a:xfrm>
            <a:off x="5738947" y="1575528"/>
            <a:ext cx="285642" cy="19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16BBB9-DA70-9A2C-0AC0-9F749FE39608}"/>
              </a:ext>
            </a:extLst>
          </p:cNvPr>
          <p:cNvSpPr/>
          <p:nvPr/>
        </p:nvSpPr>
        <p:spPr bwMode="white">
          <a:xfrm>
            <a:off x="6719652" y="1546951"/>
            <a:ext cx="418942" cy="22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F2EC47-0F33-D564-E7BC-DB19EDADA38F}"/>
              </a:ext>
            </a:extLst>
          </p:cNvPr>
          <p:cNvSpPr/>
          <p:nvPr/>
        </p:nvSpPr>
        <p:spPr bwMode="white">
          <a:xfrm>
            <a:off x="4539249" y="2042294"/>
            <a:ext cx="466549" cy="19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B03538-B9E8-555A-7D36-8E394078DF85}"/>
              </a:ext>
            </a:extLst>
          </p:cNvPr>
          <p:cNvSpPr/>
          <p:nvPr/>
        </p:nvSpPr>
        <p:spPr bwMode="white">
          <a:xfrm>
            <a:off x="4225042" y="2470957"/>
            <a:ext cx="418942" cy="22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A196ACA-3BB8-D8B3-5816-D3BBA31733CD}"/>
              </a:ext>
            </a:extLst>
          </p:cNvPr>
          <p:cNvSpPr/>
          <p:nvPr/>
        </p:nvSpPr>
        <p:spPr bwMode="white">
          <a:xfrm>
            <a:off x="6614916" y="2480483"/>
            <a:ext cx="875969" cy="24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EE96528-341D-EE53-8FD9-C708C1D85E6A}"/>
              </a:ext>
            </a:extLst>
          </p:cNvPr>
          <p:cNvSpPr/>
          <p:nvPr/>
        </p:nvSpPr>
        <p:spPr bwMode="white">
          <a:xfrm>
            <a:off x="1578090" y="2947249"/>
            <a:ext cx="266599" cy="219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999390D-8F61-98F8-94F4-9DD6199AC40D}"/>
              </a:ext>
            </a:extLst>
          </p:cNvPr>
          <p:cNvSpPr/>
          <p:nvPr/>
        </p:nvSpPr>
        <p:spPr bwMode="white">
          <a:xfrm>
            <a:off x="4167914" y="3423541"/>
            <a:ext cx="276120" cy="19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B367718-D556-2E35-A157-558F42A2C226}"/>
              </a:ext>
            </a:extLst>
          </p:cNvPr>
          <p:cNvSpPr/>
          <p:nvPr/>
        </p:nvSpPr>
        <p:spPr bwMode="white">
          <a:xfrm>
            <a:off x="5577083" y="3433067"/>
            <a:ext cx="257078" cy="18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74304F1-63B9-5EA5-E100-2F6E16E6408D}"/>
              </a:ext>
            </a:extLst>
          </p:cNvPr>
          <p:cNvSpPr/>
          <p:nvPr/>
        </p:nvSpPr>
        <p:spPr bwMode="white">
          <a:xfrm>
            <a:off x="6662523" y="3394964"/>
            <a:ext cx="418942" cy="22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BA6D1C0-A5D3-0271-B6B0-DE3ADF3D502D}"/>
              </a:ext>
            </a:extLst>
          </p:cNvPr>
          <p:cNvSpPr/>
          <p:nvPr/>
        </p:nvSpPr>
        <p:spPr bwMode="white">
          <a:xfrm>
            <a:off x="4548770" y="3890307"/>
            <a:ext cx="457027" cy="19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DDDD1096-8AA6-B74E-F8B9-A436F73A9A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4106" y="1196752"/>
            <a:ext cx="3990536" cy="3298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855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F12B0B-E658-7D71-2A55-01E2DE7269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340000" cy="24675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94D581-4C3F-25DB-0509-934F9779066A}"/>
              </a:ext>
            </a:extLst>
          </p:cNvPr>
          <p:cNvSpPr/>
          <p:nvPr/>
        </p:nvSpPr>
        <p:spPr bwMode="white">
          <a:xfrm>
            <a:off x="9769304" y="2234123"/>
            <a:ext cx="561763" cy="190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350FFB-625B-8B1E-5F0A-FBE13C6D0E72}"/>
              </a:ext>
            </a:extLst>
          </p:cNvPr>
          <p:cNvSpPr/>
          <p:nvPr/>
        </p:nvSpPr>
        <p:spPr bwMode="white">
          <a:xfrm>
            <a:off x="8064971" y="2615216"/>
            <a:ext cx="1275868" cy="25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492A9A-4146-DBCE-6F41-67AC5F1ACD75}"/>
              </a:ext>
            </a:extLst>
          </p:cNvPr>
          <p:cNvSpPr/>
          <p:nvPr/>
        </p:nvSpPr>
        <p:spPr bwMode="white">
          <a:xfrm>
            <a:off x="8074493" y="3024890"/>
            <a:ext cx="1266346" cy="24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F4A919-4FB5-86D1-A124-6DEBE957C766}"/>
              </a:ext>
            </a:extLst>
          </p:cNvPr>
          <p:cNvSpPr/>
          <p:nvPr/>
        </p:nvSpPr>
        <p:spPr bwMode="white">
          <a:xfrm>
            <a:off x="9778825" y="3053472"/>
            <a:ext cx="552241" cy="190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E3E6D64-25D2-9F32-F529-39638E8A5774}"/>
              </a:ext>
            </a:extLst>
          </p:cNvPr>
          <p:cNvSpPr/>
          <p:nvPr/>
        </p:nvSpPr>
        <p:spPr bwMode="white">
          <a:xfrm>
            <a:off x="8976320" y="886336"/>
            <a:ext cx="2220619" cy="743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981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8F5F20-B6E2-CBC1-46DD-CB3EA043FA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36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777C43-570F-2CE8-6A69-CACE6E5AE30F}"/>
              </a:ext>
            </a:extLst>
          </p:cNvPr>
          <p:cNvSpPr/>
          <p:nvPr/>
        </p:nvSpPr>
        <p:spPr bwMode="white">
          <a:xfrm>
            <a:off x="8024735" y="1576903"/>
            <a:ext cx="780755" cy="266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1DE789-A765-1376-F9C4-D265EA287598}"/>
              </a:ext>
            </a:extLst>
          </p:cNvPr>
          <p:cNvSpPr/>
          <p:nvPr/>
        </p:nvSpPr>
        <p:spPr bwMode="white">
          <a:xfrm>
            <a:off x="10043274" y="1595971"/>
            <a:ext cx="828362" cy="257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B74003-4FA8-1E08-7889-780DD3BDD452}"/>
              </a:ext>
            </a:extLst>
          </p:cNvPr>
          <p:cNvSpPr/>
          <p:nvPr/>
        </p:nvSpPr>
        <p:spPr bwMode="white">
          <a:xfrm>
            <a:off x="3721057" y="2997447"/>
            <a:ext cx="1294911" cy="257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C344A8-94C1-EEEC-4527-259988F4EC8C}"/>
              </a:ext>
            </a:extLst>
          </p:cNvPr>
          <p:cNvSpPr/>
          <p:nvPr/>
        </p:nvSpPr>
        <p:spPr bwMode="white">
          <a:xfrm>
            <a:off x="1483526" y="3493208"/>
            <a:ext cx="466549" cy="19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126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3B6EF4-FB53-4DB8-D2F9-160D9EB539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96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F7D1BD-821C-C4D5-7512-2402B9E9C28E}"/>
              </a:ext>
            </a:extLst>
          </p:cNvPr>
          <p:cNvSpPr/>
          <p:nvPr/>
        </p:nvSpPr>
        <p:spPr bwMode="white">
          <a:xfrm>
            <a:off x="1188363" y="2892360"/>
            <a:ext cx="2243342" cy="24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EAA0F6B-5C2F-6BB3-F95E-FA079DE959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8148" y="1700808"/>
            <a:ext cx="5953828" cy="2988106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A287B5A-F0C7-C422-3E64-E89E636D6DAE}"/>
              </a:ext>
            </a:extLst>
          </p:cNvPr>
          <p:cNvSpPr/>
          <p:nvPr/>
        </p:nvSpPr>
        <p:spPr bwMode="white">
          <a:xfrm>
            <a:off x="3457651" y="2892360"/>
            <a:ext cx="2243342" cy="24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DF5FBCE-4CB5-CDE5-F49C-C74847F5A186}"/>
              </a:ext>
            </a:extLst>
          </p:cNvPr>
          <p:cNvSpPr/>
          <p:nvPr/>
        </p:nvSpPr>
        <p:spPr bwMode="white">
          <a:xfrm>
            <a:off x="1169914" y="3304696"/>
            <a:ext cx="2117774" cy="24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C30DCDE-05F1-BC06-BF73-A998B7324269}"/>
              </a:ext>
            </a:extLst>
          </p:cNvPr>
          <p:cNvSpPr/>
          <p:nvPr/>
        </p:nvSpPr>
        <p:spPr bwMode="white">
          <a:xfrm>
            <a:off x="3290741" y="3287589"/>
            <a:ext cx="2243342" cy="24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9B87372-D703-7C32-2A2E-52D36C64D781}"/>
              </a:ext>
            </a:extLst>
          </p:cNvPr>
          <p:cNvSpPr/>
          <p:nvPr/>
        </p:nvSpPr>
        <p:spPr bwMode="white">
          <a:xfrm>
            <a:off x="1169914" y="3748029"/>
            <a:ext cx="821630" cy="24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7135866-BE7A-0E13-9F14-3C8DDA0281C0}"/>
              </a:ext>
            </a:extLst>
          </p:cNvPr>
          <p:cNvSpPr/>
          <p:nvPr/>
        </p:nvSpPr>
        <p:spPr bwMode="white">
          <a:xfrm>
            <a:off x="2001888" y="3717031"/>
            <a:ext cx="2797968" cy="27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E48A534-BA16-6FC3-652A-EFFA49D4D8CE}"/>
              </a:ext>
            </a:extLst>
          </p:cNvPr>
          <p:cNvSpPr/>
          <p:nvPr/>
        </p:nvSpPr>
        <p:spPr bwMode="white">
          <a:xfrm>
            <a:off x="4810200" y="3732530"/>
            <a:ext cx="719924" cy="27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B097794-987C-3500-B263-F83D864276E0}"/>
              </a:ext>
            </a:extLst>
          </p:cNvPr>
          <p:cNvSpPr/>
          <p:nvPr/>
        </p:nvSpPr>
        <p:spPr bwMode="white">
          <a:xfrm>
            <a:off x="1055440" y="4148351"/>
            <a:ext cx="4032448" cy="27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654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0A5E8D-14E7-5740-0F05-251522B5F0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09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6D35F0-9262-F30C-C840-4D93BCB76DCF}"/>
              </a:ext>
            </a:extLst>
          </p:cNvPr>
          <p:cNvSpPr/>
          <p:nvPr/>
        </p:nvSpPr>
        <p:spPr bwMode="white">
          <a:xfrm>
            <a:off x="674206" y="1852521"/>
            <a:ext cx="1409168" cy="20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2E930E-1894-2C88-BC1A-084CAAC68217}"/>
              </a:ext>
            </a:extLst>
          </p:cNvPr>
          <p:cNvSpPr/>
          <p:nvPr/>
        </p:nvSpPr>
        <p:spPr bwMode="white">
          <a:xfrm>
            <a:off x="912241" y="2281156"/>
            <a:ext cx="1713853" cy="20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EAF1C6-FF40-94C9-C440-5E5E105A7E26}"/>
              </a:ext>
            </a:extLst>
          </p:cNvPr>
          <p:cNvSpPr/>
          <p:nvPr/>
        </p:nvSpPr>
        <p:spPr bwMode="white">
          <a:xfrm>
            <a:off x="702770" y="2709791"/>
            <a:ext cx="1332997" cy="20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E437E5-78C0-F130-C2B4-79ACF0EA28FC}"/>
              </a:ext>
            </a:extLst>
          </p:cNvPr>
          <p:cNvSpPr/>
          <p:nvPr/>
        </p:nvSpPr>
        <p:spPr bwMode="white">
          <a:xfrm>
            <a:off x="702770" y="3147951"/>
            <a:ext cx="952141" cy="190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9236E7-162E-4F90-4A68-30D29B600140}"/>
              </a:ext>
            </a:extLst>
          </p:cNvPr>
          <p:cNvSpPr/>
          <p:nvPr/>
        </p:nvSpPr>
        <p:spPr bwMode="white">
          <a:xfrm>
            <a:off x="693249" y="3557535"/>
            <a:ext cx="1561511" cy="22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24706AE-4C66-E6DE-7F4B-D8A83D52DF4C}"/>
              </a:ext>
            </a:extLst>
          </p:cNvPr>
          <p:cNvSpPr/>
          <p:nvPr/>
        </p:nvSpPr>
        <p:spPr bwMode="white">
          <a:xfrm>
            <a:off x="9696400" y="865596"/>
            <a:ext cx="1713853" cy="20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574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2024-11-17T09:14:02Z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