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6373" autoAdjust="0"/>
  </p:normalViewPr>
  <p:slideViewPr>
    <p:cSldViewPr showGuides="1">
      <p:cViewPr varScale="1">
        <p:scale>
          <a:sx n="153" d="100"/>
          <a:sy n="153" d="100"/>
        </p:scale>
        <p:origin x="486" y="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EE2D62-31B6-9885-22BA-2AAE0AA8A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962275"/>
            <a:ext cx="51149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A6F42-EC40-21AF-28A8-49FF60DB8A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9148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982E5C-AECB-D632-88C3-D83A5C9AAF7F}"/>
              </a:ext>
            </a:extLst>
          </p:cNvPr>
          <p:cNvSpPr/>
          <p:nvPr/>
        </p:nvSpPr>
        <p:spPr bwMode="white">
          <a:xfrm>
            <a:off x="3347407" y="1029937"/>
            <a:ext cx="209584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C69EC9-3FDC-B5F2-0C74-E1991692FC90}"/>
              </a:ext>
            </a:extLst>
          </p:cNvPr>
          <p:cNvSpPr/>
          <p:nvPr/>
        </p:nvSpPr>
        <p:spPr bwMode="white">
          <a:xfrm>
            <a:off x="5338464" y="1029937"/>
            <a:ext cx="202099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C1305F-1F1D-1759-2FAE-33AC74DF1326}"/>
              </a:ext>
            </a:extLst>
          </p:cNvPr>
          <p:cNvSpPr/>
          <p:nvPr/>
        </p:nvSpPr>
        <p:spPr bwMode="white">
          <a:xfrm>
            <a:off x="3332436" y="1517063"/>
            <a:ext cx="239525" cy="28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96E51E-0ADF-1EE6-F0B5-55E9A7B86742}"/>
              </a:ext>
            </a:extLst>
          </p:cNvPr>
          <p:cNvSpPr/>
          <p:nvPr/>
        </p:nvSpPr>
        <p:spPr bwMode="white">
          <a:xfrm>
            <a:off x="5316008" y="1517063"/>
            <a:ext cx="239525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B2E359C-1FCB-CC82-9368-2B1D09F5F540}"/>
              </a:ext>
            </a:extLst>
          </p:cNvPr>
          <p:cNvSpPr/>
          <p:nvPr/>
        </p:nvSpPr>
        <p:spPr bwMode="white">
          <a:xfrm>
            <a:off x="1745578" y="3450581"/>
            <a:ext cx="6726686" cy="84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7477829-21AC-A403-1218-7CDC495AEA7F}"/>
              </a:ext>
            </a:extLst>
          </p:cNvPr>
          <p:cNvSpPr/>
          <p:nvPr/>
        </p:nvSpPr>
        <p:spPr bwMode="white">
          <a:xfrm>
            <a:off x="1745578" y="4653136"/>
            <a:ext cx="154211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3DC55F6-EF63-CD47-D086-F33FD5C53AE0}"/>
              </a:ext>
            </a:extLst>
          </p:cNvPr>
          <p:cNvSpPr/>
          <p:nvPr/>
        </p:nvSpPr>
        <p:spPr bwMode="white">
          <a:xfrm>
            <a:off x="1745579" y="5733255"/>
            <a:ext cx="966045" cy="7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4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24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13049-EA93-E77D-E396-4A67B371E7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215972" cy="5868000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E40BC6D-73C8-EA50-5C14-3E441C5F51CB}"/>
              </a:ext>
            </a:extLst>
          </p:cNvPr>
          <p:cNvSpPr/>
          <p:nvPr/>
        </p:nvSpPr>
        <p:spPr bwMode="white">
          <a:xfrm>
            <a:off x="1894896" y="4373824"/>
            <a:ext cx="25922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830B83-A15D-A013-4C9D-41CA88D1DF05}"/>
              </a:ext>
            </a:extLst>
          </p:cNvPr>
          <p:cNvSpPr/>
          <p:nvPr/>
        </p:nvSpPr>
        <p:spPr bwMode="white">
          <a:xfrm>
            <a:off x="1901668" y="5696600"/>
            <a:ext cx="25922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AA8C189-1442-B57D-A28B-1CBFD3A585D5}"/>
              </a:ext>
            </a:extLst>
          </p:cNvPr>
          <p:cNvSpPr/>
          <p:nvPr/>
        </p:nvSpPr>
        <p:spPr bwMode="white">
          <a:xfrm>
            <a:off x="5801196" y="4266464"/>
            <a:ext cx="25922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50A06FA-32A3-E60D-B5E7-FF6C1DC98B92}"/>
              </a:ext>
            </a:extLst>
          </p:cNvPr>
          <p:cNvSpPr/>
          <p:nvPr/>
        </p:nvSpPr>
        <p:spPr bwMode="white">
          <a:xfrm>
            <a:off x="5807968" y="5589240"/>
            <a:ext cx="25922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76121-3138-B3E7-8776-48682BA15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59206"/>
            <a:ext cx="11340000" cy="5739587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0F3681-4B71-D732-5FBD-60FEBCEFE924}"/>
              </a:ext>
            </a:extLst>
          </p:cNvPr>
          <p:cNvSpPr/>
          <p:nvPr/>
        </p:nvSpPr>
        <p:spPr bwMode="white">
          <a:xfrm>
            <a:off x="1127448" y="2852936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EBB32FC-198A-4DB1-6FF0-2E89AB107D83}"/>
              </a:ext>
            </a:extLst>
          </p:cNvPr>
          <p:cNvSpPr/>
          <p:nvPr/>
        </p:nvSpPr>
        <p:spPr bwMode="white">
          <a:xfrm>
            <a:off x="1127448" y="4365104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59922F2-2188-00C1-8EA5-742BFF31EAF4}"/>
              </a:ext>
            </a:extLst>
          </p:cNvPr>
          <p:cNvSpPr/>
          <p:nvPr/>
        </p:nvSpPr>
        <p:spPr bwMode="white">
          <a:xfrm>
            <a:off x="1292846" y="5229200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31149A9-0D66-5E0E-71EF-EB0D10128CBD}"/>
              </a:ext>
            </a:extLst>
          </p:cNvPr>
          <p:cNvSpPr/>
          <p:nvPr/>
        </p:nvSpPr>
        <p:spPr bwMode="white">
          <a:xfrm>
            <a:off x="6096000" y="3068960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D5CE21E-CD0C-8FAF-D593-0BA48BE4DF5B}"/>
              </a:ext>
            </a:extLst>
          </p:cNvPr>
          <p:cNvSpPr/>
          <p:nvPr/>
        </p:nvSpPr>
        <p:spPr bwMode="white">
          <a:xfrm>
            <a:off x="6023992" y="4473116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74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D19F7-6B50-3659-B9A3-17F2B4002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11223583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C2E68D-370A-1D4B-D067-DEF0E392C86B}"/>
              </a:ext>
            </a:extLst>
          </p:cNvPr>
          <p:cNvSpPr/>
          <p:nvPr/>
        </p:nvSpPr>
        <p:spPr bwMode="white">
          <a:xfrm>
            <a:off x="2135560" y="3933056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007908-B065-7844-56CD-9F0DCA2050B6}"/>
              </a:ext>
            </a:extLst>
          </p:cNvPr>
          <p:cNvSpPr/>
          <p:nvPr/>
        </p:nvSpPr>
        <p:spPr bwMode="white">
          <a:xfrm>
            <a:off x="2207568" y="5373216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B646EE-F4DB-4204-9E9F-6B5C344F2C33}"/>
              </a:ext>
            </a:extLst>
          </p:cNvPr>
          <p:cNvSpPr/>
          <p:nvPr/>
        </p:nvSpPr>
        <p:spPr bwMode="white">
          <a:xfrm>
            <a:off x="6307191" y="4005064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54E4FFA-402B-59A9-F1AC-018D6671EE1A}"/>
              </a:ext>
            </a:extLst>
          </p:cNvPr>
          <p:cNvSpPr/>
          <p:nvPr/>
        </p:nvSpPr>
        <p:spPr bwMode="white">
          <a:xfrm>
            <a:off x="7063275" y="5566028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28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3097C-4A6A-6E29-FEAB-8C41F001D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1340000" cy="48488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0FF90A-3D7B-1614-E44A-0FDB0F07DFB6}"/>
              </a:ext>
            </a:extLst>
          </p:cNvPr>
          <p:cNvSpPr/>
          <p:nvPr/>
        </p:nvSpPr>
        <p:spPr bwMode="white">
          <a:xfrm>
            <a:off x="1980211" y="2861603"/>
            <a:ext cx="2456523" cy="4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8FF9D9-D49B-5F5D-227A-E815039B7F0F}"/>
              </a:ext>
            </a:extLst>
          </p:cNvPr>
          <p:cNvSpPr/>
          <p:nvPr/>
        </p:nvSpPr>
        <p:spPr bwMode="white">
          <a:xfrm>
            <a:off x="6369581" y="2501617"/>
            <a:ext cx="306459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D91EBE-54EA-7CAE-A8FF-2EAB711E8F10}"/>
              </a:ext>
            </a:extLst>
          </p:cNvPr>
          <p:cNvSpPr/>
          <p:nvPr/>
        </p:nvSpPr>
        <p:spPr bwMode="white">
          <a:xfrm>
            <a:off x="2932352" y="4414383"/>
            <a:ext cx="1504382" cy="4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0CE017-81B1-4DB6-42F7-31FD968223B2}"/>
              </a:ext>
            </a:extLst>
          </p:cNvPr>
          <p:cNvSpPr/>
          <p:nvPr/>
        </p:nvSpPr>
        <p:spPr bwMode="white">
          <a:xfrm>
            <a:off x="6869457" y="4077197"/>
            <a:ext cx="25142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67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F079C-9DF5-07C2-DB62-15E41754B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870450" cy="586800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43A2E44-002E-782A-B503-A9535D863107}"/>
              </a:ext>
            </a:extLst>
          </p:cNvPr>
          <p:cNvSpPr/>
          <p:nvPr/>
        </p:nvSpPr>
        <p:spPr bwMode="white">
          <a:xfrm>
            <a:off x="2398952" y="4445832"/>
            <a:ext cx="444211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D38741C-2973-0724-C911-A02093082A0E}"/>
              </a:ext>
            </a:extLst>
          </p:cNvPr>
          <p:cNvSpPr/>
          <p:nvPr/>
        </p:nvSpPr>
        <p:spPr bwMode="white">
          <a:xfrm>
            <a:off x="2428731" y="5741976"/>
            <a:ext cx="616290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10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4C6E0-9E8A-ABD6-1166-0B89E4126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9148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0635A-DE3E-155C-8E3B-37D5437D4C68}"/>
              </a:ext>
            </a:extLst>
          </p:cNvPr>
          <p:cNvSpPr/>
          <p:nvPr/>
        </p:nvSpPr>
        <p:spPr bwMode="white">
          <a:xfrm>
            <a:off x="2351584" y="3672473"/>
            <a:ext cx="2402742" cy="71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CFA841-6C08-7F17-8601-76221E5F9CBF}"/>
              </a:ext>
            </a:extLst>
          </p:cNvPr>
          <p:cNvSpPr/>
          <p:nvPr/>
        </p:nvSpPr>
        <p:spPr bwMode="white">
          <a:xfrm>
            <a:off x="2063846" y="4781623"/>
            <a:ext cx="3211141" cy="2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466846-E253-33CA-2A07-72F82C327722}"/>
              </a:ext>
            </a:extLst>
          </p:cNvPr>
          <p:cNvSpPr/>
          <p:nvPr/>
        </p:nvSpPr>
        <p:spPr bwMode="white">
          <a:xfrm>
            <a:off x="2063846" y="5508566"/>
            <a:ext cx="1766501" cy="29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4BAD3F-4854-CAA4-07AE-41713FEAACF0}"/>
              </a:ext>
            </a:extLst>
          </p:cNvPr>
          <p:cNvSpPr/>
          <p:nvPr/>
        </p:nvSpPr>
        <p:spPr bwMode="white">
          <a:xfrm>
            <a:off x="2041390" y="6190543"/>
            <a:ext cx="4702681" cy="34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2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6C98E-2DEC-8F36-9128-3947B4B7F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02734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41F9BE-7876-A16C-C650-8AC9C1C3C01B}"/>
              </a:ext>
            </a:extLst>
          </p:cNvPr>
          <p:cNvSpPr/>
          <p:nvPr/>
        </p:nvSpPr>
        <p:spPr bwMode="white">
          <a:xfrm>
            <a:off x="1822480" y="4293096"/>
            <a:ext cx="29773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5BC802-29E4-9853-7CC1-25051F57F169}"/>
              </a:ext>
            </a:extLst>
          </p:cNvPr>
          <p:cNvSpPr/>
          <p:nvPr/>
        </p:nvSpPr>
        <p:spPr bwMode="white">
          <a:xfrm>
            <a:off x="1822481" y="5624592"/>
            <a:ext cx="434552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8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1D312-A15A-B7ED-05E8-AE915DAE2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07595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845B7B-D1C3-8A3B-F28A-FF0839CC517D}"/>
              </a:ext>
            </a:extLst>
          </p:cNvPr>
          <p:cNvSpPr/>
          <p:nvPr/>
        </p:nvSpPr>
        <p:spPr bwMode="white">
          <a:xfrm>
            <a:off x="4709393" y="3558108"/>
            <a:ext cx="243854" cy="2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67C77-669A-4EAC-63B8-1F62AD91806A}"/>
              </a:ext>
            </a:extLst>
          </p:cNvPr>
          <p:cNvSpPr/>
          <p:nvPr/>
        </p:nvSpPr>
        <p:spPr bwMode="white">
          <a:xfrm>
            <a:off x="4038794" y="4838399"/>
            <a:ext cx="251474" cy="28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87C05-8382-3ADC-CD57-DBEB29C3CCAF}"/>
              </a:ext>
            </a:extLst>
          </p:cNvPr>
          <p:cNvSpPr/>
          <p:nvPr/>
        </p:nvSpPr>
        <p:spPr bwMode="white">
          <a:xfrm>
            <a:off x="6058213" y="4838399"/>
            <a:ext cx="243854" cy="2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08E9B9-FEFD-3D33-5A7A-978933137735}"/>
              </a:ext>
            </a:extLst>
          </p:cNvPr>
          <p:cNvSpPr/>
          <p:nvPr/>
        </p:nvSpPr>
        <p:spPr bwMode="white">
          <a:xfrm>
            <a:off x="6164900" y="5623340"/>
            <a:ext cx="213372" cy="2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F366F3-D072-37BB-F55C-0E35B3B8B273}"/>
              </a:ext>
            </a:extLst>
          </p:cNvPr>
          <p:cNvSpPr/>
          <p:nvPr/>
        </p:nvSpPr>
        <p:spPr bwMode="white">
          <a:xfrm>
            <a:off x="4122619" y="6118690"/>
            <a:ext cx="243854" cy="2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C2EE50-3416-0BC7-CD36-1386D015C3E9}"/>
              </a:ext>
            </a:extLst>
          </p:cNvPr>
          <p:cNvSpPr/>
          <p:nvPr/>
        </p:nvSpPr>
        <p:spPr bwMode="white">
          <a:xfrm>
            <a:off x="6149659" y="6126311"/>
            <a:ext cx="243854" cy="28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2024-11-17T05:02:35Z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