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08051-0346-8022-D385-7F792F1BCF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780928"/>
            <a:ext cx="11340000" cy="11742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B0320-2318-4BFE-BF89-CE0E6B9A04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5876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63C059-03EA-C496-A156-8E8F03FFF2A4}"/>
              </a:ext>
            </a:extLst>
          </p:cNvPr>
          <p:cNvSpPr/>
          <p:nvPr/>
        </p:nvSpPr>
        <p:spPr bwMode="white">
          <a:xfrm>
            <a:off x="4913384" y="1047567"/>
            <a:ext cx="5246297" cy="49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0D700A-D50E-C392-2361-ED7EA727ADB0}"/>
              </a:ext>
            </a:extLst>
          </p:cNvPr>
          <p:cNvSpPr/>
          <p:nvPr/>
        </p:nvSpPr>
        <p:spPr bwMode="white">
          <a:xfrm>
            <a:off x="1066735" y="2279327"/>
            <a:ext cx="1923324" cy="4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72B70F-184E-DC5C-08BE-CEE487B256AE}"/>
              </a:ext>
            </a:extLst>
          </p:cNvPr>
          <p:cNvSpPr/>
          <p:nvPr/>
        </p:nvSpPr>
        <p:spPr bwMode="white">
          <a:xfrm>
            <a:off x="1066735" y="2938176"/>
            <a:ext cx="2436977" cy="27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898FA4-F464-9E7C-CBF2-87CBDA99F67C}"/>
              </a:ext>
            </a:extLst>
          </p:cNvPr>
          <p:cNvSpPr/>
          <p:nvPr/>
        </p:nvSpPr>
        <p:spPr bwMode="white">
          <a:xfrm>
            <a:off x="3575720" y="2938176"/>
            <a:ext cx="2436977" cy="27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99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5F097-15FA-0B89-0A34-1F236A29B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6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26A8CD-A4DA-ECBD-C40B-B3B310369D16}"/>
              </a:ext>
            </a:extLst>
          </p:cNvPr>
          <p:cNvSpPr/>
          <p:nvPr/>
        </p:nvSpPr>
        <p:spPr bwMode="white">
          <a:xfrm>
            <a:off x="1578740" y="1748218"/>
            <a:ext cx="437984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DB5590-898D-4383-8A92-C448B11FB6ED}"/>
              </a:ext>
            </a:extLst>
          </p:cNvPr>
          <p:cNvSpPr/>
          <p:nvPr/>
        </p:nvSpPr>
        <p:spPr bwMode="white">
          <a:xfrm>
            <a:off x="5519936" y="1484784"/>
            <a:ext cx="288031" cy="61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AAB2BD9-15DB-93CA-A916-B071D4153343}"/>
              </a:ext>
            </a:extLst>
          </p:cNvPr>
          <p:cNvSpPr/>
          <p:nvPr/>
        </p:nvSpPr>
        <p:spPr>
          <a:xfrm>
            <a:off x="2016724" y="3140968"/>
            <a:ext cx="33486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9E095C5-D2E2-B48A-0485-8F01DE028000}"/>
              </a:ext>
            </a:extLst>
          </p:cNvPr>
          <p:cNvSpPr/>
          <p:nvPr/>
        </p:nvSpPr>
        <p:spPr>
          <a:xfrm>
            <a:off x="4295800" y="3140968"/>
            <a:ext cx="33486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E78AF9E-F274-B8E0-AA7A-545F2962F0CB}"/>
              </a:ext>
            </a:extLst>
          </p:cNvPr>
          <p:cNvSpPr/>
          <p:nvPr/>
        </p:nvSpPr>
        <p:spPr>
          <a:xfrm>
            <a:off x="6586708" y="3140968"/>
            <a:ext cx="33486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760B0A9-904D-9428-B6D9-7CDE011641CB}"/>
              </a:ext>
            </a:extLst>
          </p:cNvPr>
          <p:cNvSpPr/>
          <p:nvPr/>
        </p:nvSpPr>
        <p:spPr>
          <a:xfrm>
            <a:off x="9217524" y="3135888"/>
            <a:ext cx="33486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DBD02D-CF63-79DA-1D99-6E86B47FC090}"/>
              </a:ext>
            </a:extLst>
          </p:cNvPr>
          <p:cNvSpPr/>
          <p:nvPr/>
        </p:nvSpPr>
        <p:spPr bwMode="white">
          <a:xfrm>
            <a:off x="5807967" y="3872885"/>
            <a:ext cx="376641" cy="4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B4E92FD-FF35-7038-D614-A9EA3A2602C0}"/>
              </a:ext>
            </a:extLst>
          </p:cNvPr>
          <p:cNvSpPr/>
          <p:nvPr/>
        </p:nvSpPr>
        <p:spPr bwMode="white">
          <a:xfrm>
            <a:off x="10233702" y="3873528"/>
            <a:ext cx="171385" cy="1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36A81BD-5ACD-019D-58FD-FEB298E28F83}"/>
              </a:ext>
            </a:extLst>
          </p:cNvPr>
          <p:cNvSpPr/>
          <p:nvPr/>
        </p:nvSpPr>
        <p:spPr bwMode="white">
          <a:xfrm>
            <a:off x="10224181" y="4178505"/>
            <a:ext cx="180906" cy="1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04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9AE75-AF08-40F8-2BCE-1C5E9C165C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28703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87E97-4352-2950-E8FB-390146BB9718}"/>
              </a:ext>
            </a:extLst>
          </p:cNvPr>
          <p:cNvSpPr/>
          <p:nvPr/>
        </p:nvSpPr>
        <p:spPr bwMode="white">
          <a:xfrm>
            <a:off x="4126076" y="1104695"/>
            <a:ext cx="1152090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0FD309-908C-765E-F846-6DEBBB0FA4B2}"/>
              </a:ext>
            </a:extLst>
          </p:cNvPr>
          <p:cNvSpPr/>
          <p:nvPr/>
        </p:nvSpPr>
        <p:spPr bwMode="white">
          <a:xfrm>
            <a:off x="1212524" y="1791287"/>
            <a:ext cx="457027" cy="1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1BE41A-6265-8A7A-CB77-C5CF8E1BCAB3}"/>
              </a:ext>
            </a:extLst>
          </p:cNvPr>
          <p:cNvSpPr/>
          <p:nvPr/>
        </p:nvSpPr>
        <p:spPr bwMode="white">
          <a:xfrm>
            <a:off x="5716151" y="1791287"/>
            <a:ext cx="447506" cy="1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8DDA0E-C1CE-765B-8E57-0DAEBC0DA215}"/>
              </a:ext>
            </a:extLst>
          </p:cNvPr>
          <p:cNvSpPr/>
          <p:nvPr/>
        </p:nvSpPr>
        <p:spPr bwMode="white">
          <a:xfrm>
            <a:off x="6353280" y="2287159"/>
            <a:ext cx="429267" cy="56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15CAE8-70EB-6520-0C1C-BFD6432C4232}"/>
              </a:ext>
            </a:extLst>
          </p:cNvPr>
          <p:cNvSpPr/>
          <p:nvPr/>
        </p:nvSpPr>
        <p:spPr bwMode="white">
          <a:xfrm>
            <a:off x="9479387" y="2215151"/>
            <a:ext cx="503160" cy="63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74E8B4-0367-F8DF-4DE4-EADB58DD05C9}"/>
              </a:ext>
            </a:extLst>
          </p:cNvPr>
          <p:cNvSpPr/>
          <p:nvPr/>
        </p:nvSpPr>
        <p:spPr bwMode="white">
          <a:xfrm>
            <a:off x="8125068" y="3097719"/>
            <a:ext cx="190428" cy="20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07F0B8-7689-B68E-90B4-B1EE905AB387}"/>
              </a:ext>
            </a:extLst>
          </p:cNvPr>
          <p:cNvSpPr/>
          <p:nvPr/>
        </p:nvSpPr>
        <p:spPr bwMode="white">
          <a:xfrm>
            <a:off x="8125068" y="3402871"/>
            <a:ext cx="190428" cy="1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7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A8FF1-A18E-C5A6-37AA-89633E5F2D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94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FB1DEF-4B44-9F74-E8CA-1A2CDF551100}"/>
              </a:ext>
            </a:extLst>
          </p:cNvPr>
          <p:cNvSpPr/>
          <p:nvPr/>
        </p:nvSpPr>
        <p:spPr bwMode="white">
          <a:xfrm>
            <a:off x="4454206" y="1729244"/>
            <a:ext cx="228513" cy="1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20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125A4-9B1E-981D-6EF7-8F47C93F68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5118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F0685-58C5-4F12-5196-3C7745B6E6D0}"/>
              </a:ext>
            </a:extLst>
          </p:cNvPr>
          <p:cNvSpPr/>
          <p:nvPr/>
        </p:nvSpPr>
        <p:spPr bwMode="white">
          <a:xfrm>
            <a:off x="9154575" y="1181130"/>
            <a:ext cx="228513" cy="1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36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315C1-3101-E1EC-0573-A334A5AE1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8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FA3392-D8CF-A447-9710-1626826B02C3}"/>
              </a:ext>
            </a:extLst>
          </p:cNvPr>
          <p:cNvSpPr/>
          <p:nvPr/>
        </p:nvSpPr>
        <p:spPr bwMode="white">
          <a:xfrm>
            <a:off x="1797732" y="2100532"/>
            <a:ext cx="418942" cy="53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22BEC8-E253-23B7-BE7B-81B42839C7B1}"/>
              </a:ext>
            </a:extLst>
          </p:cNvPr>
          <p:cNvSpPr/>
          <p:nvPr/>
        </p:nvSpPr>
        <p:spPr bwMode="white">
          <a:xfrm>
            <a:off x="4454295" y="2073748"/>
            <a:ext cx="514067" cy="53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62B253-7659-06D6-4365-5FC36E3515C0}"/>
              </a:ext>
            </a:extLst>
          </p:cNvPr>
          <p:cNvSpPr/>
          <p:nvPr/>
        </p:nvSpPr>
        <p:spPr bwMode="white">
          <a:xfrm>
            <a:off x="7120201" y="2252981"/>
            <a:ext cx="190428" cy="1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24F025-5E3C-03F8-173D-25E0B0C51CF2}"/>
              </a:ext>
            </a:extLst>
          </p:cNvPr>
          <p:cNvSpPr/>
          <p:nvPr/>
        </p:nvSpPr>
        <p:spPr bwMode="white">
          <a:xfrm>
            <a:off x="9595768" y="2252981"/>
            <a:ext cx="190428" cy="1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ED5A3E-F1B7-948F-6C55-2BF089F9CEFE}"/>
              </a:ext>
            </a:extLst>
          </p:cNvPr>
          <p:cNvSpPr/>
          <p:nvPr/>
        </p:nvSpPr>
        <p:spPr bwMode="white">
          <a:xfrm>
            <a:off x="4520855" y="2910414"/>
            <a:ext cx="609369" cy="51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88D609-DAF7-F8ED-8C22-59140458D874}"/>
              </a:ext>
            </a:extLst>
          </p:cNvPr>
          <p:cNvSpPr/>
          <p:nvPr/>
        </p:nvSpPr>
        <p:spPr bwMode="white">
          <a:xfrm>
            <a:off x="7186850" y="2891479"/>
            <a:ext cx="628413" cy="51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01E974-4556-3D83-3BBC-EA5CD926F80E}"/>
              </a:ext>
            </a:extLst>
          </p:cNvPr>
          <p:cNvSpPr/>
          <p:nvPr/>
        </p:nvSpPr>
        <p:spPr bwMode="white">
          <a:xfrm>
            <a:off x="9662418" y="2910415"/>
            <a:ext cx="466030" cy="51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EEEDF1-FD74-7E3B-387F-D32C05A11F46}"/>
              </a:ext>
            </a:extLst>
          </p:cNvPr>
          <p:cNvSpPr/>
          <p:nvPr/>
        </p:nvSpPr>
        <p:spPr bwMode="white">
          <a:xfrm>
            <a:off x="1911989" y="3062864"/>
            <a:ext cx="333249" cy="1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61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CCDD5-F57E-0E88-EEE0-BF3FE3555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2609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2D6196-DC47-4973-275A-854BAA183084}"/>
              </a:ext>
            </a:extLst>
          </p:cNvPr>
          <p:cNvSpPr/>
          <p:nvPr/>
        </p:nvSpPr>
        <p:spPr bwMode="white">
          <a:xfrm>
            <a:off x="1090035" y="2409229"/>
            <a:ext cx="1475818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1DCA4-5222-9353-1C68-02A03FEF388F}"/>
              </a:ext>
            </a:extLst>
          </p:cNvPr>
          <p:cNvSpPr/>
          <p:nvPr/>
        </p:nvSpPr>
        <p:spPr bwMode="white">
          <a:xfrm>
            <a:off x="3375173" y="2141577"/>
            <a:ext cx="1475818" cy="56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A3E57C-A73C-F29F-C47A-E393E41916E2}"/>
              </a:ext>
            </a:extLst>
          </p:cNvPr>
          <p:cNvSpPr/>
          <p:nvPr/>
        </p:nvSpPr>
        <p:spPr bwMode="white">
          <a:xfrm>
            <a:off x="5898347" y="2275902"/>
            <a:ext cx="1352040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3E7A9A-E92C-150C-C138-CFB2FE713A52}"/>
              </a:ext>
            </a:extLst>
          </p:cNvPr>
          <p:cNvSpPr/>
          <p:nvPr/>
        </p:nvSpPr>
        <p:spPr bwMode="white">
          <a:xfrm>
            <a:off x="8564342" y="2409229"/>
            <a:ext cx="1475818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6C05FB3-9AED-D221-8AAF-7DA5E8EF3748}"/>
              </a:ext>
            </a:extLst>
          </p:cNvPr>
          <p:cNvSpPr/>
          <p:nvPr/>
        </p:nvSpPr>
        <p:spPr bwMode="white">
          <a:xfrm>
            <a:off x="1442327" y="3094910"/>
            <a:ext cx="656977" cy="17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CC9F73-0413-C581-6CC9-6EFDA1C0AB88}"/>
              </a:ext>
            </a:extLst>
          </p:cNvPr>
          <p:cNvSpPr/>
          <p:nvPr/>
        </p:nvSpPr>
        <p:spPr bwMode="white">
          <a:xfrm>
            <a:off x="6241118" y="2948926"/>
            <a:ext cx="850938" cy="48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EBF71C-15E2-3939-EA68-5A49EF268DBB}"/>
              </a:ext>
            </a:extLst>
          </p:cNvPr>
          <p:cNvSpPr/>
          <p:nvPr/>
        </p:nvSpPr>
        <p:spPr bwMode="white">
          <a:xfrm>
            <a:off x="8916634" y="3094910"/>
            <a:ext cx="656977" cy="17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BE08E4-1EA3-EAE9-4845-B34A6ABB91EB}"/>
              </a:ext>
            </a:extLst>
          </p:cNvPr>
          <p:cNvSpPr/>
          <p:nvPr/>
        </p:nvSpPr>
        <p:spPr bwMode="white">
          <a:xfrm>
            <a:off x="3707680" y="2948926"/>
            <a:ext cx="792088" cy="48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77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5" grpId="0" animBg="1"/>
      <p:bldP spid="17" grpId="0" animBg="1"/>
      <p:bldP spid="18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A7512-37D0-8DC6-B66D-7180649BC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7520AD-8F02-A82D-28E5-815188675CAC}"/>
              </a:ext>
            </a:extLst>
          </p:cNvPr>
          <p:cNvSpPr/>
          <p:nvPr/>
        </p:nvSpPr>
        <p:spPr bwMode="white">
          <a:xfrm>
            <a:off x="1159798" y="2749660"/>
            <a:ext cx="3370579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E6672B-6921-1713-FD66-E2A0D4BC5C47}"/>
              </a:ext>
            </a:extLst>
          </p:cNvPr>
          <p:cNvSpPr/>
          <p:nvPr/>
        </p:nvSpPr>
        <p:spPr bwMode="white">
          <a:xfrm>
            <a:off x="1159798" y="3121499"/>
            <a:ext cx="1407810" cy="5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4753B5-09C4-AE56-213C-BC1922B2C70F}"/>
              </a:ext>
            </a:extLst>
          </p:cNvPr>
          <p:cNvSpPr/>
          <p:nvPr/>
        </p:nvSpPr>
        <p:spPr bwMode="white">
          <a:xfrm>
            <a:off x="1512090" y="3817506"/>
            <a:ext cx="1055518" cy="5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6484111-D995-4103-C5B7-51154220E9AE}"/>
              </a:ext>
            </a:extLst>
          </p:cNvPr>
          <p:cNvSpPr/>
          <p:nvPr/>
        </p:nvSpPr>
        <p:spPr bwMode="white">
          <a:xfrm>
            <a:off x="1496951" y="4513513"/>
            <a:ext cx="3351536" cy="5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8B36DD-B69F-210B-DB32-AE4049E1241F}"/>
              </a:ext>
            </a:extLst>
          </p:cNvPr>
          <p:cNvSpPr/>
          <p:nvPr/>
        </p:nvSpPr>
        <p:spPr bwMode="white">
          <a:xfrm>
            <a:off x="1055440" y="5209520"/>
            <a:ext cx="3600400" cy="5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45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6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87BDC-BEB5-21B2-5278-7910BDEEC8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80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0B397-63DE-B0F7-27DD-30C219760F26}"/>
              </a:ext>
            </a:extLst>
          </p:cNvPr>
          <p:cNvSpPr/>
          <p:nvPr/>
        </p:nvSpPr>
        <p:spPr bwMode="white">
          <a:xfrm>
            <a:off x="1121712" y="4101846"/>
            <a:ext cx="3580050" cy="4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7E7B50-5BC6-6E00-2C64-B1F091875175}"/>
              </a:ext>
            </a:extLst>
          </p:cNvPr>
          <p:cNvSpPr/>
          <p:nvPr/>
        </p:nvSpPr>
        <p:spPr bwMode="white">
          <a:xfrm>
            <a:off x="1093148" y="4768897"/>
            <a:ext cx="3361057" cy="2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7C8AD8-C101-DD29-5272-87DE83CB28FC}"/>
              </a:ext>
            </a:extLst>
          </p:cNvPr>
          <p:cNvSpPr/>
          <p:nvPr/>
        </p:nvSpPr>
        <p:spPr bwMode="white">
          <a:xfrm>
            <a:off x="1093148" y="5216775"/>
            <a:ext cx="885491" cy="43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F6E153-248B-7ABE-8D33-26E9BDE2D1F0}"/>
              </a:ext>
            </a:extLst>
          </p:cNvPr>
          <p:cNvSpPr/>
          <p:nvPr/>
        </p:nvSpPr>
        <p:spPr bwMode="white">
          <a:xfrm>
            <a:off x="1321662" y="5912414"/>
            <a:ext cx="542720" cy="1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573097-3816-09B2-607E-2E6AED8911F3}"/>
              </a:ext>
            </a:extLst>
          </p:cNvPr>
          <p:cNvSpPr/>
          <p:nvPr/>
        </p:nvSpPr>
        <p:spPr bwMode="white">
          <a:xfrm>
            <a:off x="1093148" y="6312645"/>
            <a:ext cx="3113501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4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2024-11-17T08:56:23Z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