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C9E8FE1-BF7B-D8F4-8F3E-55F3F9D3DB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7" r="40528"/>
          <a:stretch/>
        </p:blipFill>
        <p:spPr>
          <a:xfrm>
            <a:off x="3179676" y="3068960"/>
            <a:ext cx="5832648" cy="8079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C931B-EF3A-AD04-064F-48A81B556F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62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2406E7-A965-BAE5-57B4-A1841E2AEBCD}"/>
              </a:ext>
            </a:extLst>
          </p:cNvPr>
          <p:cNvSpPr/>
          <p:nvPr/>
        </p:nvSpPr>
        <p:spPr bwMode="white">
          <a:xfrm>
            <a:off x="1045541" y="2025716"/>
            <a:ext cx="1790025" cy="2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36FA6D-2757-0902-7872-EEC0A1209D3A}"/>
              </a:ext>
            </a:extLst>
          </p:cNvPr>
          <p:cNvSpPr/>
          <p:nvPr/>
        </p:nvSpPr>
        <p:spPr bwMode="white">
          <a:xfrm>
            <a:off x="817027" y="2512254"/>
            <a:ext cx="1875717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2423CD-C456-C43E-1B4C-0F2F631735CF}"/>
              </a:ext>
            </a:extLst>
          </p:cNvPr>
          <p:cNvSpPr/>
          <p:nvPr/>
        </p:nvSpPr>
        <p:spPr bwMode="white">
          <a:xfrm>
            <a:off x="817027" y="3008333"/>
            <a:ext cx="866448" cy="2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35A024-6BD3-2EBA-C18E-DFEEEFB8D018}"/>
              </a:ext>
            </a:extLst>
          </p:cNvPr>
          <p:cNvSpPr/>
          <p:nvPr/>
        </p:nvSpPr>
        <p:spPr bwMode="white">
          <a:xfrm>
            <a:off x="817027" y="3494871"/>
            <a:ext cx="1123526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61F23C-2333-C92F-5EAE-72221BF544A3}"/>
              </a:ext>
            </a:extLst>
          </p:cNvPr>
          <p:cNvSpPr/>
          <p:nvPr/>
        </p:nvSpPr>
        <p:spPr bwMode="white">
          <a:xfrm>
            <a:off x="2495600" y="3494871"/>
            <a:ext cx="2044298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2207C6-70D2-855A-174C-F08EB454BA17}"/>
              </a:ext>
            </a:extLst>
          </p:cNvPr>
          <p:cNvSpPr/>
          <p:nvPr/>
        </p:nvSpPr>
        <p:spPr bwMode="white">
          <a:xfrm>
            <a:off x="769420" y="3962330"/>
            <a:ext cx="5074911" cy="27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9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1CFB3B-4AC2-8898-6560-06F978040E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92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DA1DB9-9EA5-8555-AEA9-236BFE2B2F2E}"/>
              </a:ext>
            </a:extLst>
          </p:cNvPr>
          <p:cNvSpPr/>
          <p:nvPr/>
        </p:nvSpPr>
        <p:spPr bwMode="white">
          <a:xfrm>
            <a:off x="3283073" y="2129092"/>
            <a:ext cx="228513" cy="2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1DD669-5E88-84C9-96A0-C00F8D3E1950}"/>
              </a:ext>
            </a:extLst>
          </p:cNvPr>
          <p:cNvSpPr/>
          <p:nvPr/>
        </p:nvSpPr>
        <p:spPr bwMode="white">
          <a:xfrm>
            <a:off x="9281561" y="3243851"/>
            <a:ext cx="238035" cy="21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44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3300AA-BEFB-ED01-2F1A-43525EDDD1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185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C04AFA-A7A3-C252-56C4-2BE0F7294338}"/>
              </a:ext>
            </a:extLst>
          </p:cNvPr>
          <p:cNvSpPr/>
          <p:nvPr/>
        </p:nvSpPr>
        <p:spPr bwMode="white">
          <a:xfrm>
            <a:off x="997934" y="3623517"/>
            <a:ext cx="209471" cy="2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4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C3117-692F-AFE3-505A-6BCB8CCF74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990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FBA40EF-C5E0-FC7D-1912-01B8925037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9948" y="2708920"/>
            <a:ext cx="5328590" cy="334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27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14EEBB-D53F-FD94-F3BF-D2C3DE0901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908574"/>
            <a:ext cx="11340000" cy="22449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F24535-6CF6-EA60-AD9E-4EE38FB7109C}"/>
              </a:ext>
            </a:extLst>
          </p:cNvPr>
          <p:cNvSpPr/>
          <p:nvPr/>
        </p:nvSpPr>
        <p:spPr bwMode="white">
          <a:xfrm>
            <a:off x="6740539" y="1137842"/>
            <a:ext cx="476070" cy="21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CC7C7E-4357-765A-91EC-7E4087482DAF}"/>
              </a:ext>
            </a:extLst>
          </p:cNvPr>
          <p:cNvSpPr/>
          <p:nvPr/>
        </p:nvSpPr>
        <p:spPr bwMode="white">
          <a:xfrm>
            <a:off x="2941497" y="1691906"/>
            <a:ext cx="199949" cy="21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E2E6E0-AD6E-E050-8CCD-1A97A98A7CEE}"/>
              </a:ext>
            </a:extLst>
          </p:cNvPr>
          <p:cNvSpPr/>
          <p:nvPr/>
        </p:nvSpPr>
        <p:spPr bwMode="white">
          <a:xfrm>
            <a:off x="767408" y="2780928"/>
            <a:ext cx="5616624" cy="37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32F8CED-8242-0F09-AD33-C22138C028E1}"/>
              </a:ext>
            </a:extLst>
          </p:cNvPr>
          <p:cNvSpPr/>
          <p:nvPr/>
        </p:nvSpPr>
        <p:spPr bwMode="white">
          <a:xfrm>
            <a:off x="6384032" y="2763787"/>
            <a:ext cx="1872208" cy="37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25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32DFDB-0503-FD7B-657C-F94A1B8CF2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497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57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16D29-F7F4-810D-E9E1-C6DDFE8BB3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33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72EBA1-0966-4A3B-17DF-0DB45C2E24C7}"/>
              </a:ext>
            </a:extLst>
          </p:cNvPr>
          <p:cNvSpPr/>
          <p:nvPr/>
        </p:nvSpPr>
        <p:spPr bwMode="white">
          <a:xfrm>
            <a:off x="636120" y="1481444"/>
            <a:ext cx="10568765" cy="79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EC6676-D6B2-9F18-67A3-0D7E0866BB81}"/>
              </a:ext>
            </a:extLst>
          </p:cNvPr>
          <p:cNvSpPr/>
          <p:nvPr/>
        </p:nvSpPr>
        <p:spPr bwMode="white">
          <a:xfrm>
            <a:off x="636120" y="3454539"/>
            <a:ext cx="3803696" cy="2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4F6FAB-CAE1-E832-6BD7-122BE09D5087}"/>
              </a:ext>
            </a:extLst>
          </p:cNvPr>
          <p:cNvSpPr/>
          <p:nvPr/>
        </p:nvSpPr>
        <p:spPr bwMode="white">
          <a:xfrm>
            <a:off x="4583833" y="3454539"/>
            <a:ext cx="6563926" cy="2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067C52-9A0B-3D66-8F2E-09CAB9441A01}"/>
              </a:ext>
            </a:extLst>
          </p:cNvPr>
          <p:cNvSpPr/>
          <p:nvPr/>
        </p:nvSpPr>
        <p:spPr bwMode="white">
          <a:xfrm>
            <a:off x="636120" y="3950196"/>
            <a:ext cx="2651568" cy="2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C64E81-0F39-8CFB-2F1B-73DABEF9642E}"/>
              </a:ext>
            </a:extLst>
          </p:cNvPr>
          <p:cNvSpPr/>
          <p:nvPr/>
        </p:nvSpPr>
        <p:spPr bwMode="white">
          <a:xfrm>
            <a:off x="3397329" y="3959728"/>
            <a:ext cx="1732896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88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80BB5-AEAD-EC08-AEA9-785667F251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792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25663AA-FC9D-EB6D-57EC-C98644EED0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988840"/>
            <a:ext cx="4902970" cy="331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44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AE71BA-D7D3-F616-3366-DF3DF3AA78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20083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571C88-A0B0-46C4-1200-7C5D35105656}"/>
              </a:ext>
            </a:extLst>
          </p:cNvPr>
          <p:cNvSpPr/>
          <p:nvPr/>
        </p:nvSpPr>
        <p:spPr bwMode="white">
          <a:xfrm>
            <a:off x="5777032" y="1090423"/>
            <a:ext cx="466549" cy="21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E8D032-D6CF-076B-7606-7552F56AF3D1}"/>
              </a:ext>
            </a:extLst>
          </p:cNvPr>
          <p:cNvSpPr/>
          <p:nvPr/>
        </p:nvSpPr>
        <p:spPr bwMode="white">
          <a:xfrm>
            <a:off x="5091491" y="1587718"/>
            <a:ext cx="257078" cy="1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99C9D4-BA8E-569E-0B29-5FCB9CA73581}"/>
              </a:ext>
            </a:extLst>
          </p:cNvPr>
          <p:cNvSpPr/>
          <p:nvPr/>
        </p:nvSpPr>
        <p:spPr bwMode="white">
          <a:xfrm>
            <a:off x="749727" y="2534490"/>
            <a:ext cx="3418051" cy="38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7B6CD7-4622-FBFD-05C6-BD0C38B8954B}"/>
              </a:ext>
            </a:extLst>
          </p:cNvPr>
          <p:cNvSpPr/>
          <p:nvPr/>
        </p:nvSpPr>
        <p:spPr bwMode="white">
          <a:xfrm>
            <a:off x="4167779" y="2426238"/>
            <a:ext cx="2786310" cy="38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DF7DC2-E79A-6153-E985-9A1E95EB8267}"/>
              </a:ext>
            </a:extLst>
          </p:cNvPr>
          <p:cNvSpPr/>
          <p:nvPr/>
        </p:nvSpPr>
        <p:spPr bwMode="white">
          <a:xfrm>
            <a:off x="7098104" y="2426238"/>
            <a:ext cx="3096344" cy="38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91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2024-11-17T03:35:30Z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