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24" r:id="rId2"/>
    <p:sldId id="332" r:id="rId3"/>
    <p:sldId id="331" r:id="rId4"/>
    <p:sldId id="330" r:id="rId5"/>
    <p:sldId id="329" r:id="rId6"/>
    <p:sldId id="327" r:id="rId7"/>
    <p:sldId id="326" r:id="rId8"/>
    <p:sldId id="325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9D8E40E-EE58-AC09-361F-AB78E2A450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841"/>
          <a:stretch/>
        </p:blipFill>
        <p:spPr>
          <a:xfrm>
            <a:off x="360000" y="1700808"/>
            <a:ext cx="11340000" cy="1952936"/>
          </a:xfrm>
          <a:prstGeom prst="rect">
            <a:avLst/>
          </a:prstGeom>
        </p:spPr>
      </p:pic>
      <p:pic>
        <p:nvPicPr>
          <p:cNvPr id="12" name="img_16777215">
            <a:extLst>
              <a:ext uri="{FF2B5EF4-FFF2-40B4-BE49-F238E27FC236}">
                <a16:creationId xmlns:a16="http://schemas.microsoft.com/office/drawing/2014/main" id="{E99CE960-DDD5-9F82-AA08-A5D19A0519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43" t="68302" r="33437" b="7304"/>
          <a:stretch/>
        </p:blipFill>
        <p:spPr>
          <a:xfrm>
            <a:off x="4157792" y="3673166"/>
            <a:ext cx="3744416" cy="7200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D34FA4-E932-2D64-6B3C-69B2CA867C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29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B7DEAF-8A9D-9EBF-B907-FCFEB8E76BB2}"/>
              </a:ext>
            </a:extLst>
          </p:cNvPr>
          <p:cNvSpPr/>
          <p:nvPr/>
        </p:nvSpPr>
        <p:spPr bwMode="white">
          <a:xfrm>
            <a:off x="3730579" y="1901413"/>
            <a:ext cx="457027" cy="200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992D84-02A2-4B04-05D3-49E3F793477A}"/>
              </a:ext>
            </a:extLst>
          </p:cNvPr>
          <p:cNvSpPr/>
          <p:nvPr/>
        </p:nvSpPr>
        <p:spPr bwMode="white">
          <a:xfrm>
            <a:off x="9805239" y="1872801"/>
            <a:ext cx="361813" cy="22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97478F-1FE6-4656-2096-66F869655958}"/>
              </a:ext>
            </a:extLst>
          </p:cNvPr>
          <p:cNvSpPr/>
          <p:nvPr/>
        </p:nvSpPr>
        <p:spPr bwMode="white">
          <a:xfrm>
            <a:off x="4739848" y="2330590"/>
            <a:ext cx="361813" cy="22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F53B94-B5EB-9DF3-2282-05A9FB78E624}"/>
              </a:ext>
            </a:extLst>
          </p:cNvPr>
          <p:cNvSpPr/>
          <p:nvPr/>
        </p:nvSpPr>
        <p:spPr bwMode="white">
          <a:xfrm>
            <a:off x="9652896" y="2330590"/>
            <a:ext cx="485591" cy="22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42810B-2037-6152-08B3-9AB031752DE0}"/>
              </a:ext>
            </a:extLst>
          </p:cNvPr>
          <p:cNvSpPr/>
          <p:nvPr/>
        </p:nvSpPr>
        <p:spPr bwMode="white">
          <a:xfrm>
            <a:off x="2835566" y="2807453"/>
            <a:ext cx="637934" cy="21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7811CB2-6BFC-F058-B869-9CCF922D1977}"/>
              </a:ext>
            </a:extLst>
          </p:cNvPr>
          <p:cNvSpPr/>
          <p:nvPr/>
        </p:nvSpPr>
        <p:spPr bwMode="white">
          <a:xfrm>
            <a:off x="7891435" y="2807453"/>
            <a:ext cx="495114" cy="21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8B53363-9431-578B-84E6-712A75C115AE}"/>
              </a:ext>
            </a:extLst>
          </p:cNvPr>
          <p:cNvSpPr/>
          <p:nvPr/>
        </p:nvSpPr>
        <p:spPr bwMode="white">
          <a:xfrm>
            <a:off x="2692745" y="3265242"/>
            <a:ext cx="761712" cy="21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3AC4467-C7EE-889C-4423-16A135EBE198}"/>
              </a:ext>
            </a:extLst>
          </p:cNvPr>
          <p:cNvSpPr/>
          <p:nvPr/>
        </p:nvSpPr>
        <p:spPr bwMode="white">
          <a:xfrm>
            <a:off x="7824785" y="3265242"/>
            <a:ext cx="495113" cy="22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B1F6016-3B01-CD00-BE0C-4B101BDE5AF2}"/>
              </a:ext>
            </a:extLst>
          </p:cNvPr>
          <p:cNvSpPr/>
          <p:nvPr/>
        </p:nvSpPr>
        <p:spPr bwMode="white">
          <a:xfrm>
            <a:off x="2073853" y="3894701"/>
            <a:ext cx="199949" cy="209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6DC5574-87AC-5A77-B1B0-C733A2D9E478}"/>
              </a:ext>
            </a:extLst>
          </p:cNvPr>
          <p:cNvSpPr/>
          <p:nvPr/>
        </p:nvSpPr>
        <p:spPr bwMode="white">
          <a:xfrm>
            <a:off x="5434911" y="3894701"/>
            <a:ext cx="323727" cy="200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1797786-79B1-3BC1-A1EE-51EBA05667F1}"/>
              </a:ext>
            </a:extLst>
          </p:cNvPr>
          <p:cNvSpPr/>
          <p:nvPr/>
        </p:nvSpPr>
        <p:spPr bwMode="white">
          <a:xfrm>
            <a:off x="3968614" y="4047298"/>
            <a:ext cx="342770" cy="21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E22312D-73A4-59DC-63DC-FA194426C40B}"/>
              </a:ext>
            </a:extLst>
          </p:cNvPr>
          <p:cNvSpPr/>
          <p:nvPr/>
        </p:nvSpPr>
        <p:spPr bwMode="white">
          <a:xfrm>
            <a:off x="1474005" y="5449276"/>
            <a:ext cx="637934" cy="21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B24CA67-288B-71D5-6889-EF3A86B2F938}"/>
              </a:ext>
            </a:extLst>
          </p:cNvPr>
          <p:cNvSpPr/>
          <p:nvPr/>
        </p:nvSpPr>
        <p:spPr bwMode="white">
          <a:xfrm>
            <a:off x="3216423" y="5449276"/>
            <a:ext cx="637934" cy="21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A543EEE-C83D-F86F-83F4-9890EE895D0A}"/>
              </a:ext>
            </a:extLst>
          </p:cNvPr>
          <p:cNvSpPr/>
          <p:nvPr/>
        </p:nvSpPr>
        <p:spPr bwMode="white">
          <a:xfrm>
            <a:off x="4958841" y="5301208"/>
            <a:ext cx="342770" cy="52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E059A1D-01F9-4270-DA7E-5D21E42EB29B}"/>
              </a:ext>
            </a:extLst>
          </p:cNvPr>
          <p:cNvSpPr/>
          <p:nvPr/>
        </p:nvSpPr>
        <p:spPr bwMode="white">
          <a:xfrm>
            <a:off x="6423359" y="5289483"/>
            <a:ext cx="342769" cy="52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55CA573-1BA4-9A46-A95D-EFB43B9FC542}"/>
              </a:ext>
            </a:extLst>
          </p:cNvPr>
          <p:cNvSpPr/>
          <p:nvPr/>
        </p:nvSpPr>
        <p:spPr bwMode="white">
          <a:xfrm>
            <a:off x="7834307" y="5301208"/>
            <a:ext cx="342770" cy="52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103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3FB03B-CAFB-5EA9-8947-F7CF504101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92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2F5ED9-2E60-CC16-1A49-B3BB6B99F9A4}"/>
              </a:ext>
            </a:extLst>
          </p:cNvPr>
          <p:cNvSpPr/>
          <p:nvPr/>
        </p:nvSpPr>
        <p:spPr bwMode="white">
          <a:xfrm>
            <a:off x="9405340" y="1138504"/>
            <a:ext cx="218992" cy="209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9F010F-D855-3EB1-FE83-D1485788F53B}"/>
              </a:ext>
            </a:extLst>
          </p:cNvPr>
          <p:cNvSpPr/>
          <p:nvPr/>
        </p:nvSpPr>
        <p:spPr bwMode="white">
          <a:xfrm>
            <a:off x="6520352" y="1768155"/>
            <a:ext cx="352291" cy="209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55D9FC-8F42-6BF9-8E4E-F602D6250374}"/>
              </a:ext>
            </a:extLst>
          </p:cNvPr>
          <p:cNvSpPr/>
          <p:nvPr/>
        </p:nvSpPr>
        <p:spPr bwMode="white">
          <a:xfrm>
            <a:off x="9462468" y="1768155"/>
            <a:ext cx="352292" cy="209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49B875-EE75-2D62-8762-5D869E944693}"/>
              </a:ext>
            </a:extLst>
          </p:cNvPr>
          <p:cNvSpPr/>
          <p:nvPr/>
        </p:nvSpPr>
        <p:spPr bwMode="white">
          <a:xfrm>
            <a:off x="1635869" y="2226083"/>
            <a:ext cx="342770" cy="209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164157-9082-6B83-F5AD-59574EEE6FF1}"/>
              </a:ext>
            </a:extLst>
          </p:cNvPr>
          <p:cNvSpPr/>
          <p:nvPr/>
        </p:nvSpPr>
        <p:spPr bwMode="white">
          <a:xfrm>
            <a:off x="9043526" y="2684012"/>
            <a:ext cx="199949" cy="209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F46A9B-D435-9894-4771-9EC746969786}"/>
              </a:ext>
            </a:extLst>
          </p:cNvPr>
          <p:cNvSpPr/>
          <p:nvPr/>
        </p:nvSpPr>
        <p:spPr bwMode="white">
          <a:xfrm>
            <a:off x="5834811" y="3141940"/>
            <a:ext cx="485591" cy="209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3CE2C81-47F7-2716-8FD0-54D96698C921}"/>
              </a:ext>
            </a:extLst>
          </p:cNvPr>
          <p:cNvSpPr/>
          <p:nvPr/>
        </p:nvSpPr>
        <p:spPr bwMode="white">
          <a:xfrm>
            <a:off x="4806498" y="3733431"/>
            <a:ext cx="1475818" cy="276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5010457-6B2E-42CE-C24D-6280B480AA04}"/>
              </a:ext>
            </a:extLst>
          </p:cNvPr>
          <p:cNvSpPr/>
          <p:nvPr/>
        </p:nvSpPr>
        <p:spPr bwMode="white">
          <a:xfrm>
            <a:off x="1654911" y="4515725"/>
            <a:ext cx="1485340" cy="276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DA076A7-21FF-B74D-F1FC-E6B8318BCD0A}"/>
              </a:ext>
            </a:extLst>
          </p:cNvPr>
          <p:cNvSpPr/>
          <p:nvPr/>
        </p:nvSpPr>
        <p:spPr bwMode="white">
          <a:xfrm>
            <a:off x="4796977" y="4515725"/>
            <a:ext cx="1485340" cy="267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DB28220-4226-39D0-298B-2D033AD158BA}"/>
              </a:ext>
            </a:extLst>
          </p:cNvPr>
          <p:cNvSpPr/>
          <p:nvPr/>
        </p:nvSpPr>
        <p:spPr bwMode="white">
          <a:xfrm>
            <a:off x="6701259" y="5164456"/>
            <a:ext cx="495113" cy="209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369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016704-245B-2B16-2A05-26FA3EC36E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30413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0C7443-1871-2053-087D-18B12A2D9AEC}"/>
              </a:ext>
            </a:extLst>
          </p:cNvPr>
          <p:cNvSpPr/>
          <p:nvPr/>
        </p:nvSpPr>
        <p:spPr bwMode="white">
          <a:xfrm>
            <a:off x="5748468" y="1499821"/>
            <a:ext cx="352292" cy="20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E39D68-9FB3-3291-37C0-3398B0182537}"/>
              </a:ext>
            </a:extLst>
          </p:cNvPr>
          <p:cNvSpPr/>
          <p:nvPr/>
        </p:nvSpPr>
        <p:spPr bwMode="white">
          <a:xfrm>
            <a:off x="5748468" y="1823974"/>
            <a:ext cx="304685" cy="20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64DBCA-53C6-C2B1-D656-8F9FBD9C5BDD}"/>
              </a:ext>
            </a:extLst>
          </p:cNvPr>
          <p:cNvSpPr/>
          <p:nvPr/>
        </p:nvSpPr>
        <p:spPr bwMode="white">
          <a:xfrm>
            <a:off x="9433254" y="2243465"/>
            <a:ext cx="1371083" cy="266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5F8F07-0076-55D1-6B3A-076E9FBC1BCD}"/>
              </a:ext>
            </a:extLst>
          </p:cNvPr>
          <p:cNvSpPr/>
          <p:nvPr/>
        </p:nvSpPr>
        <p:spPr bwMode="white">
          <a:xfrm>
            <a:off x="3158644" y="2729694"/>
            <a:ext cx="466549" cy="20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FD08E0-1DB1-B77C-D4FC-4C85028116B0}"/>
              </a:ext>
            </a:extLst>
          </p:cNvPr>
          <p:cNvSpPr/>
          <p:nvPr/>
        </p:nvSpPr>
        <p:spPr bwMode="white">
          <a:xfrm>
            <a:off x="5719904" y="3635414"/>
            <a:ext cx="199949" cy="20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73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4E556A-7EA6-D211-35BB-B5125F8ED2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294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853814-40A8-ABAD-0563-6C09ACF195B7}"/>
              </a:ext>
            </a:extLst>
          </p:cNvPr>
          <p:cNvSpPr/>
          <p:nvPr/>
        </p:nvSpPr>
        <p:spPr bwMode="white">
          <a:xfrm>
            <a:off x="5025491" y="1490745"/>
            <a:ext cx="218992" cy="20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40728D9-AE6D-3EFB-1DCA-D02593F6FA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729404"/>
            <a:ext cx="11340000" cy="336160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E5E142-D598-454A-B77E-55397AC65CEA}"/>
              </a:ext>
            </a:extLst>
          </p:cNvPr>
          <p:cNvSpPr/>
          <p:nvPr/>
        </p:nvSpPr>
        <p:spPr bwMode="white">
          <a:xfrm>
            <a:off x="7969757" y="3300781"/>
            <a:ext cx="228513" cy="21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C2699C-7668-BFD3-0228-48D82A003DB1}"/>
              </a:ext>
            </a:extLst>
          </p:cNvPr>
          <p:cNvSpPr/>
          <p:nvPr/>
        </p:nvSpPr>
        <p:spPr bwMode="white">
          <a:xfrm>
            <a:off x="8550563" y="4776839"/>
            <a:ext cx="209471" cy="21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784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311F36-A42B-F2F1-FA1E-E6DA5AEBEE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02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AA0D04-1942-B293-7614-313361F8F818}"/>
              </a:ext>
            </a:extLst>
          </p:cNvPr>
          <p:cNvSpPr/>
          <p:nvPr/>
        </p:nvSpPr>
        <p:spPr bwMode="white">
          <a:xfrm>
            <a:off x="3882921" y="2044998"/>
            <a:ext cx="209471" cy="219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216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5D0160-54BF-A473-1FFE-F094040F09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190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8731A0-C8E7-7C79-38BF-9928EE177A31}"/>
              </a:ext>
            </a:extLst>
          </p:cNvPr>
          <p:cNvSpPr/>
          <p:nvPr/>
        </p:nvSpPr>
        <p:spPr bwMode="white">
          <a:xfrm>
            <a:off x="6215667" y="2035475"/>
            <a:ext cx="218992" cy="219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00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C8ABBA-E67A-5FB1-DEBE-17A0832F89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891427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51029F-7739-99DC-4B2E-B88EC55C128F}"/>
              </a:ext>
            </a:extLst>
          </p:cNvPr>
          <p:cNvSpPr/>
          <p:nvPr/>
        </p:nvSpPr>
        <p:spPr bwMode="white">
          <a:xfrm>
            <a:off x="4154106" y="1938367"/>
            <a:ext cx="187117" cy="172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916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2024-11-17T03:40:31Z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