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471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A4503CA-62A9-4EC0-6F75-A823FC2E37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3014662"/>
            <a:ext cx="70580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29DACA-BA59-F33E-8D21-0942505CF9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42" y="927136"/>
            <a:ext cx="11340000" cy="500294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72AC90-493C-DD1E-F594-186B19428068}"/>
              </a:ext>
            </a:extLst>
          </p:cNvPr>
          <p:cNvSpPr/>
          <p:nvPr/>
        </p:nvSpPr>
        <p:spPr bwMode="white">
          <a:xfrm>
            <a:off x="1199456" y="2080194"/>
            <a:ext cx="2009017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EDFEA4-9E4A-BA21-B2E1-FFC083D49798}"/>
              </a:ext>
            </a:extLst>
          </p:cNvPr>
          <p:cNvSpPr/>
          <p:nvPr/>
        </p:nvSpPr>
        <p:spPr bwMode="white">
          <a:xfrm>
            <a:off x="1199456" y="2909253"/>
            <a:ext cx="2294659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7B1B6D5-549E-A006-0608-D164F7585E15}"/>
              </a:ext>
            </a:extLst>
          </p:cNvPr>
          <p:cNvSpPr/>
          <p:nvPr/>
        </p:nvSpPr>
        <p:spPr bwMode="white">
          <a:xfrm>
            <a:off x="1199456" y="3824077"/>
            <a:ext cx="3799042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039F6B1-8706-D9AC-16EC-2FADAD73BD5B}"/>
              </a:ext>
            </a:extLst>
          </p:cNvPr>
          <p:cNvSpPr/>
          <p:nvPr/>
        </p:nvSpPr>
        <p:spPr bwMode="white">
          <a:xfrm>
            <a:off x="1199456" y="4653136"/>
            <a:ext cx="5379596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86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980FD0-E7EB-9E0A-6BB1-68C0DC270F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430084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02EBD7-9CF9-F661-8449-B10E94F2096E}"/>
              </a:ext>
            </a:extLst>
          </p:cNvPr>
          <p:cNvSpPr/>
          <p:nvPr/>
        </p:nvSpPr>
        <p:spPr bwMode="white">
          <a:xfrm>
            <a:off x="2772313" y="4303907"/>
            <a:ext cx="3270108" cy="26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14F32C-6D7C-7F7F-77AD-363D82407756}"/>
              </a:ext>
            </a:extLst>
          </p:cNvPr>
          <p:cNvSpPr/>
          <p:nvPr/>
        </p:nvSpPr>
        <p:spPr bwMode="white">
          <a:xfrm>
            <a:off x="2446718" y="4955121"/>
            <a:ext cx="1833242" cy="276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272492-389D-704B-D630-15E99D64F1A5}"/>
              </a:ext>
            </a:extLst>
          </p:cNvPr>
          <p:cNvSpPr/>
          <p:nvPr/>
        </p:nvSpPr>
        <p:spPr bwMode="white">
          <a:xfrm>
            <a:off x="2446718" y="5606334"/>
            <a:ext cx="1323615" cy="26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D5C372-2B10-513A-C09B-519D51FB165F}"/>
              </a:ext>
            </a:extLst>
          </p:cNvPr>
          <p:cNvSpPr/>
          <p:nvPr/>
        </p:nvSpPr>
        <p:spPr bwMode="white">
          <a:xfrm>
            <a:off x="2425483" y="6243391"/>
            <a:ext cx="2519823" cy="29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31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B43AB4-1E31-CAB8-755C-5E7B80BBBF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898702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887C10-65D6-3212-21B7-EE7A784BD5D1}"/>
              </a:ext>
            </a:extLst>
          </p:cNvPr>
          <p:cNvSpPr/>
          <p:nvPr/>
        </p:nvSpPr>
        <p:spPr bwMode="white">
          <a:xfrm>
            <a:off x="2098050" y="4892202"/>
            <a:ext cx="1961903" cy="26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3762FB-23C7-348A-04E5-CB29964AE1F3}"/>
              </a:ext>
            </a:extLst>
          </p:cNvPr>
          <p:cNvSpPr/>
          <p:nvPr/>
        </p:nvSpPr>
        <p:spPr bwMode="white">
          <a:xfrm>
            <a:off x="4399513" y="4892202"/>
            <a:ext cx="1961903" cy="26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5C1AB6-9B83-19EA-0439-3786D9EF8615}"/>
              </a:ext>
            </a:extLst>
          </p:cNvPr>
          <p:cNvSpPr/>
          <p:nvPr/>
        </p:nvSpPr>
        <p:spPr bwMode="white">
          <a:xfrm>
            <a:off x="2098050" y="5549237"/>
            <a:ext cx="5221681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D2E5DF-9EC4-B23A-4320-CC33CA8101B0}"/>
              </a:ext>
            </a:extLst>
          </p:cNvPr>
          <p:cNvSpPr/>
          <p:nvPr/>
        </p:nvSpPr>
        <p:spPr bwMode="white">
          <a:xfrm>
            <a:off x="2113140" y="6259136"/>
            <a:ext cx="5351011" cy="445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46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46BAEC-0B83-7DC5-68C6-F671331430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75448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8D37D1-20CC-D63F-20D0-37FDA9FFDF87}"/>
              </a:ext>
            </a:extLst>
          </p:cNvPr>
          <p:cNvSpPr/>
          <p:nvPr/>
        </p:nvSpPr>
        <p:spPr bwMode="white">
          <a:xfrm>
            <a:off x="8542519" y="3404527"/>
            <a:ext cx="857830" cy="40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185334-12EF-15D5-B335-BEC63F515D38}"/>
              </a:ext>
            </a:extLst>
          </p:cNvPr>
          <p:cNvSpPr/>
          <p:nvPr/>
        </p:nvSpPr>
        <p:spPr bwMode="white">
          <a:xfrm>
            <a:off x="9328111" y="4335812"/>
            <a:ext cx="379251" cy="34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CF8838-19B4-4B37-1E81-A95C2E5552C3}"/>
              </a:ext>
            </a:extLst>
          </p:cNvPr>
          <p:cNvSpPr/>
          <p:nvPr/>
        </p:nvSpPr>
        <p:spPr bwMode="white">
          <a:xfrm>
            <a:off x="9472587" y="5149556"/>
            <a:ext cx="586937" cy="39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D4F8B1-F2C1-56E8-5878-284AECB146E2}"/>
              </a:ext>
            </a:extLst>
          </p:cNvPr>
          <p:cNvSpPr/>
          <p:nvPr/>
        </p:nvSpPr>
        <p:spPr bwMode="white">
          <a:xfrm>
            <a:off x="9075277" y="6017550"/>
            <a:ext cx="857829" cy="40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FE3C74-4DBF-C668-70C8-58AB6CE59B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1340000" cy="47964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6796EB-D4ED-C0B2-742B-824F93B192E9}"/>
              </a:ext>
            </a:extLst>
          </p:cNvPr>
          <p:cNvSpPr/>
          <p:nvPr/>
        </p:nvSpPr>
        <p:spPr bwMode="white">
          <a:xfrm>
            <a:off x="4964576" y="2219374"/>
            <a:ext cx="1152090" cy="37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1A4E0E-277B-7555-0F22-7A5F87FB751C}"/>
              </a:ext>
            </a:extLst>
          </p:cNvPr>
          <p:cNvSpPr/>
          <p:nvPr/>
        </p:nvSpPr>
        <p:spPr bwMode="white">
          <a:xfrm>
            <a:off x="4974097" y="3134792"/>
            <a:ext cx="1409168" cy="37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38D440-050B-2B7B-3A30-867A35209227}"/>
              </a:ext>
            </a:extLst>
          </p:cNvPr>
          <p:cNvSpPr/>
          <p:nvPr/>
        </p:nvSpPr>
        <p:spPr bwMode="white">
          <a:xfrm>
            <a:off x="5202611" y="4050210"/>
            <a:ext cx="1152090" cy="4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CDDCB5-93EC-90D9-CEA0-7B467B880A7D}"/>
              </a:ext>
            </a:extLst>
          </p:cNvPr>
          <p:cNvSpPr/>
          <p:nvPr/>
        </p:nvSpPr>
        <p:spPr bwMode="white">
          <a:xfrm>
            <a:off x="5107397" y="4965628"/>
            <a:ext cx="1428211" cy="4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74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BC3EC0-700D-410B-879B-867B232791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39433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F5BC18-EFF4-A5C1-3702-2F52E65264EB}"/>
              </a:ext>
            </a:extLst>
          </p:cNvPr>
          <p:cNvSpPr/>
          <p:nvPr/>
        </p:nvSpPr>
        <p:spPr bwMode="white">
          <a:xfrm>
            <a:off x="2203238" y="4776741"/>
            <a:ext cx="4645895" cy="35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939DF4-4835-5FBB-A0FF-7569D3E07BAF}"/>
              </a:ext>
            </a:extLst>
          </p:cNvPr>
          <p:cNvSpPr/>
          <p:nvPr/>
        </p:nvSpPr>
        <p:spPr bwMode="white">
          <a:xfrm>
            <a:off x="2203238" y="5448047"/>
            <a:ext cx="6460082" cy="4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25FA19-3C84-932B-5F5F-50AC2FFAB5E8}"/>
              </a:ext>
            </a:extLst>
          </p:cNvPr>
          <p:cNvSpPr/>
          <p:nvPr/>
        </p:nvSpPr>
        <p:spPr bwMode="white">
          <a:xfrm>
            <a:off x="3646700" y="6174636"/>
            <a:ext cx="1995605" cy="33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3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C787E7-B4B4-9D18-2C67-079946519C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1130338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C0E3D3-3137-F539-1B14-2BBF7B125AF1}"/>
              </a:ext>
            </a:extLst>
          </p:cNvPr>
          <p:cNvSpPr/>
          <p:nvPr/>
        </p:nvSpPr>
        <p:spPr bwMode="white">
          <a:xfrm>
            <a:off x="1737557" y="5160956"/>
            <a:ext cx="5409681" cy="42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89531C-51B3-7898-F4BA-308722872D75}"/>
              </a:ext>
            </a:extLst>
          </p:cNvPr>
          <p:cNvSpPr/>
          <p:nvPr/>
        </p:nvSpPr>
        <p:spPr bwMode="white">
          <a:xfrm>
            <a:off x="1737557" y="6006024"/>
            <a:ext cx="5893705" cy="44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87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542624-F7CA-478A-DFBF-229B69BB20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19755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9730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EF1DE2-70A4-F986-7A20-4758D0132E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58" y="931013"/>
            <a:ext cx="11340000" cy="17249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573734-8DCF-F76D-54D3-0D5201C07371}"/>
              </a:ext>
            </a:extLst>
          </p:cNvPr>
          <p:cNvSpPr/>
          <p:nvPr/>
        </p:nvSpPr>
        <p:spPr bwMode="white">
          <a:xfrm>
            <a:off x="1775520" y="1988840"/>
            <a:ext cx="5312947" cy="4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12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5004A-887C-03C3-B11B-E6090FFAF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4419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0FC5AF-BF7D-2ACE-377A-3C8263E372D7}"/>
              </a:ext>
            </a:extLst>
          </p:cNvPr>
          <p:cNvSpPr/>
          <p:nvPr/>
        </p:nvSpPr>
        <p:spPr bwMode="white">
          <a:xfrm>
            <a:off x="1380941" y="2946915"/>
            <a:ext cx="7369571" cy="4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337801-0A06-0807-4E4E-0AB2E67CBC17}"/>
              </a:ext>
            </a:extLst>
          </p:cNvPr>
          <p:cNvSpPr/>
          <p:nvPr/>
        </p:nvSpPr>
        <p:spPr bwMode="white">
          <a:xfrm>
            <a:off x="1380941" y="3823148"/>
            <a:ext cx="3970428" cy="4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54356D-4675-F7F6-3D9D-C4D9A7CAA344}"/>
              </a:ext>
            </a:extLst>
          </p:cNvPr>
          <p:cNvSpPr/>
          <p:nvPr/>
        </p:nvSpPr>
        <p:spPr bwMode="white">
          <a:xfrm>
            <a:off x="1380941" y="4640219"/>
            <a:ext cx="8478279" cy="62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34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B90E94-7F75-0ECF-E0BC-01E37EC5C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901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2024-11-17T11:16:15Z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