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B2CF2A3-503E-7EFE-9AFA-7D8D7BC546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780928"/>
            <a:ext cx="11809312" cy="111685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1A7164-93D4-DD91-7372-F53F462538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709" y="1046875"/>
            <a:ext cx="11340000" cy="476608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4FF6C5-FA7B-F56D-7730-3B8AA87B75E5}"/>
              </a:ext>
            </a:extLst>
          </p:cNvPr>
          <p:cNvSpPr/>
          <p:nvPr/>
        </p:nvSpPr>
        <p:spPr bwMode="white">
          <a:xfrm>
            <a:off x="4977794" y="1580676"/>
            <a:ext cx="3342015" cy="390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AFC06A5-E86A-C59E-5744-04507CDFFDCB}"/>
              </a:ext>
            </a:extLst>
          </p:cNvPr>
          <p:cNvSpPr/>
          <p:nvPr/>
        </p:nvSpPr>
        <p:spPr bwMode="white">
          <a:xfrm>
            <a:off x="1121623" y="2639771"/>
            <a:ext cx="3370579" cy="109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0D603A2-8BEB-5168-C9D4-82AB3F65CE37}"/>
              </a:ext>
            </a:extLst>
          </p:cNvPr>
          <p:cNvSpPr/>
          <p:nvPr/>
        </p:nvSpPr>
        <p:spPr bwMode="white">
          <a:xfrm>
            <a:off x="4977794" y="3029567"/>
            <a:ext cx="3103979" cy="400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C0A6D3E-E035-DB85-5908-969BA723E824}"/>
              </a:ext>
            </a:extLst>
          </p:cNvPr>
          <p:cNvSpPr/>
          <p:nvPr/>
        </p:nvSpPr>
        <p:spPr bwMode="white">
          <a:xfrm>
            <a:off x="1121623" y="4249685"/>
            <a:ext cx="3370579" cy="381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317027B-9127-F899-7414-2981558418C8}"/>
              </a:ext>
            </a:extLst>
          </p:cNvPr>
          <p:cNvSpPr/>
          <p:nvPr/>
        </p:nvSpPr>
        <p:spPr bwMode="white">
          <a:xfrm>
            <a:off x="5015880" y="4221088"/>
            <a:ext cx="2361309" cy="41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3AB9DC8-6B16-0011-6BA0-33D0EF41E9A5}"/>
              </a:ext>
            </a:extLst>
          </p:cNvPr>
          <p:cNvSpPr/>
          <p:nvPr/>
        </p:nvSpPr>
        <p:spPr bwMode="white">
          <a:xfrm>
            <a:off x="1121623" y="5145709"/>
            <a:ext cx="3370579" cy="428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32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4509E7-660D-817D-AC72-B4E204A3CC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377" y="836712"/>
            <a:ext cx="10455245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058D4B-9346-099E-E308-7894ECBE8C9E}"/>
              </a:ext>
            </a:extLst>
          </p:cNvPr>
          <p:cNvSpPr/>
          <p:nvPr/>
        </p:nvSpPr>
        <p:spPr bwMode="white">
          <a:xfrm>
            <a:off x="7176120" y="3573016"/>
            <a:ext cx="728619" cy="940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1D44CD3B-8051-7EB0-553A-26A024FF7D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5013176"/>
            <a:ext cx="8677528" cy="1525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4D9C9C-76B4-BACE-D353-A1D3F6BE26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4165" y="900000"/>
            <a:ext cx="876350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E436CC-861F-6EC6-FE3B-AF3BCACB8B58}"/>
              </a:ext>
            </a:extLst>
          </p:cNvPr>
          <p:cNvSpPr/>
          <p:nvPr/>
        </p:nvSpPr>
        <p:spPr bwMode="white">
          <a:xfrm>
            <a:off x="6247997" y="1124744"/>
            <a:ext cx="818652" cy="838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875A4FA-1FD9-152A-12BC-A7D800C806D4}"/>
              </a:ext>
            </a:extLst>
          </p:cNvPr>
          <p:cNvSpPr/>
          <p:nvPr/>
        </p:nvSpPr>
        <p:spPr bwMode="white">
          <a:xfrm>
            <a:off x="8616280" y="3933056"/>
            <a:ext cx="766741" cy="884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EB0D72E-1FA7-5197-25D0-0FA37126F319}"/>
              </a:ext>
            </a:extLst>
          </p:cNvPr>
          <p:cNvSpPr/>
          <p:nvPr/>
        </p:nvSpPr>
        <p:spPr bwMode="white">
          <a:xfrm>
            <a:off x="4937975" y="4220537"/>
            <a:ext cx="206027" cy="279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BC390662-2BC4-8721-1F7F-ADDBB227AE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2348880"/>
            <a:ext cx="7915275" cy="146685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8C7D955D-9D31-08FE-1823-A8F074B468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9048" y="5157192"/>
            <a:ext cx="4048125" cy="1400175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99AB801A-66AA-7B49-6CB2-1DBDAC20EE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84208" y="5228629"/>
            <a:ext cx="3600450" cy="125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832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EF8869-6A7F-D714-0E5A-237B397A08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006995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2406E3-086F-D4B6-7D0A-10CD3C91F719}"/>
              </a:ext>
            </a:extLst>
          </p:cNvPr>
          <p:cNvSpPr/>
          <p:nvPr/>
        </p:nvSpPr>
        <p:spPr bwMode="white">
          <a:xfrm>
            <a:off x="6187092" y="3411222"/>
            <a:ext cx="490392" cy="355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18CF2ACC-E1FD-BCE6-2A80-D4F9F2B6EF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1638" y="4301212"/>
            <a:ext cx="8310908" cy="2326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441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F4D7C2-629B-2AC1-F142-1333F6D2EE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3939" y="764704"/>
            <a:ext cx="9364121" cy="5868000"/>
          </a:xfrm>
          <a:prstGeom prst="rect">
            <a:avLst/>
          </a:prstGeom>
        </p:spPr>
      </p:pic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396AE0B2-BE4B-0AD2-1E90-B9A5F1D34FBE}"/>
              </a:ext>
            </a:extLst>
          </p:cNvPr>
          <p:cNvSpPr/>
          <p:nvPr/>
        </p:nvSpPr>
        <p:spPr bwMode="white">
          <a:xfrm>
            <a:off x="2207568" y="3295278"/>
            <a:ext cx="2952328" cy="853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05A83DF-A08A-A053-1265-895DF8E2C1FE}"/>
              </a:ext>
            </a:extLst>
          </p:cNvPr>
          <p:cNvSpPr/>
          <p:nvPr/>
        </p:nvSpPr>
        <p:spPr bwMode="white">
          <a:xfrm>
            <a:off x="2135560" y="4581128"/>
            <a:ext cx="2952328" cy="853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690CC069-13AB-3F3D-878E-48C3F4BD2068}"/>
              </a:ext>
            </a:extLst>
          </p:cNvPr>
          <p:cNvSpPr/>
          <p:nvPr/>
        </p:nvSpPr>
        <p:spPr bwMode="white">
          <a:xfrm>
            <a:off x="2223344" y="5825852"/>
            <a:ext cx="2952328" cy="853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FE0F972C-9538-FE48-3422-20C7B0AB1D0C}"/>
              </a:ext>
            </a:extLst>
          </p:cNvPr>
          <p:cNvSpPr/>
          <p:nvPr/>
        </p:nvSpPr>
        <p:spPr bwMode="white">
          <a:xfrm>
            <a:off x="5986007" y="3312418"/>
            <a:ext cx="2952328" cy="853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FF3B92B1-62FB-742A-5CC7-43C3D984D1B4}"/>
              </a:ext>
            </a:extLst>
          </p:cNvPr>
          <p:cNvSpPr/>
          <p:nvPr/>
        </p:nvSpPr>
        <p:spPr bwMode="white">
          <a:xfrm>
            <a:off x="5913999" y="4598268"/>
            <a:ext cx="2952328" cy="853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>
            <a:extLst>
              <a:ext uri="{FF2B5EF4-FFF2-40B4-BE49-F238E27FC236}">
                <a16:creationId xmlns:a16="http://schemas.microsoft.com/office/drawing/2014/main" id="{8D8AF318-5055-DB63-6DFF-BBE900EAE163}"/>
              </a:ext>
            </a:extLst>
          </p:cNvPr>
          <p:cNvSpPr/>
          <p:nvPr/>
        </p:nvSpPr>
        <p:spPr bwMode="white">
          <a:xfrm>
            <a:off x="6001783" y="5842992"/>
            <a:ext cx="2952328" cy="853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626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2" grpId="0" animBg="1"/>
      <p:bldP spid="48" grpId="0" animBg="1"/>
      <p:bldP spid="49" grpId="0" animBg="1"/>
      <p:bldP spid="50" grpId="0" animBg="1"/>
      <p:bldP spid="5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BDE449-ED06-0BCF-702E-279D34E922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1340000" cy="551660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6BA5E25-B4DA-5332-F857-0CE16D245996}"/>
              </a:ext>
            </a:extLst>
          </p:cNvPr>
          <p:cNvSpPr/>
          <p:nvPr/>
        </p:nvSpPr>
        <p:spPr bwMode="white">
          <a:xfrm>
            <a:off x="1993280" y="4877881"/>
            <a:ext cx="3862056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145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74B646-B93B-BEFA-F0E1-FE3061DF3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0444333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8118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FD45A6-2A4E-2250-6E9C-96795F8894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518" y="899999"/>
            <a:ext cx="11340000" cy="5522086"/>
          </a:xfrm>
          <a:prstGeom prst="rect">
            <a:avLst/>
          </a:prstGeom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FCB8637-C79B-D799-65D0-E8E02BAC2730}"/>
              </a:ext>
            </a:extLst>
          </p:cNvPr>
          <p:cNvSpPr/>
          <p:nvPr/>
        </p:nvSpPr>
        <p:spPr bwMode="white">
          <a:xfrm>
            <a:off x="983432" y="2564903"/>
            <a:ext cx="3170629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F207FE2B-A90F-6A1A-B31B-C7116B1B348A}"/>
              </a:ext>
            </a:extLst>
          </p:cNvPr>
          <p:cNvSpPr/>
          <p:nvPr/>
        </p:nvSpPr>
        <p:spPr bwMode="white">
          <a:xfrm>
            <a:off x="983432" y="4149080"/>
            <a:ext cx="7646294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896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892E37-B32B-B444-D4F3-A034AF6AC6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964028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49682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2024-11-17T08:05:31Z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