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478787-0024-86C8-027A-F7DE9CE686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780928"/>
            <a:ext cx="11340000" cy="117216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D0BE97-B110-0424-F484-9DC8E69C8F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41570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7A6FAA-FAC7-31E5-B463-F5D2C0853726}"/>
              </a:ext>
            </a:extLst>
          </p:cNvPr>
          <p:cNvSpPr/>
          <p:nvPr/>
        </p:nvSpPr>
        <p:spPr bwMode="white">
          <a:xfrm>
            <a:off x="1204198" y="2138685"/>
            <a:ext cx="7226751" cy="200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5CF69E-D45B-7AC9-3DB3-7EFA281D68D6}"/>
              </a:ext>
            </a:extLst>
          </p:cNvPr>
          <p:cNvSpPr/>
          <p:nvPr/>
        </p:nvSpPr>
        <p:spPr bwMode="white">
          <a:xfrm>
            <a:off x="966162" y="2624950"/>
            <a:ext cx="3484836" cy="200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4440FA-5385-C16D-2F8A-258EEC8AF7AF}"/>
              </a:ext>
            </a:extLst>
          </p:cNvPr>
          <p:cNvSpPr/>
          <p:nvPr/>
        </p:nvSpPr>
        <p:spPr bwMode="white">
          <a:xfrm>
            <a:off x="966162" y="3120750"/>
            <a:ext cx="2285138" cy="19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F4D7F9-2A52-E786-C3B6-76A51B5FD8F0}"/>
              </a:ext>
            </a:extLst>
          </p:cNvPr>
          <p:cNvSpPr/>
          <p:nvPr/>
        </p:nvSpPr>
        <p:spPr bwMode="white">
          <a:xfrm>
            <a:off x="966162" y="3607015"/>
            <a:ext cx="1237783" cy="209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6F07E8-9BE4-9E15-C545-EF061EC8878F}"/>
              </a:ext>
            </a:extLst>
          </p:cNvPr>
          <p:cNvSpPr/>
          <p:nvPr/>
        </p:nvSpPr>
        <p:spPr bwMode="white">
          <a:xfrm>
            <a:off x="937598" y="4102815"/>
            <a:ext cx="2456523" cy="209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76D81C-34A1-CF40-2D01-AFE7CA0EAEEB}"/>
              </a:ext>
            </a:extLst>
          </p:cNvPr>
          <p:cNvSpPr/>
          <p:nvPr/>
        </p:nvSpPr>
        <p:spPr bwMode="white">
          <a:xfrm>
            <a:off x="947119" y="4608149"/>
            <a:ext cx="4655969" cy="22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65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D523E9-56E8-7B75-E1BC-1EE88333A2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48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05BD43-B479-9328-342C-22FF28048514}"/>
              </a:ext>
            </a:extLst>
          </p:cNvPr>
          <p:cNvSpPr/>
          <p:nvPr/>
        </p:nvSpPr>
        <p:spPr bwMode="white">
          <a:xfrm>
            <a:off x="1559697" y="2140312"/>
            <a:ext cx="685541" cy="1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14E7D4-D321-F140-1C04-A26C66CD9F6F}"/>
              </a:ext>
            </a:extLst>
          </p:cNvPr>
          <p:cNvSpPr/>
          <p:nvPr/>
        </p:nvSpPr>
        <p:spPr bwMode="white">
          <a:xfrm>
            <a:off x="8119949" y="2665060"/>
            <a:ext cx="457027" cy="200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B88247-5E88-B6D1-4552-5E11FF10DA67}"/>
              </a:ext>
            </a:extLst>
          </p:cNvPr>
          <p:cNvSpPr/>
          <p:nvPr/>
        </p:nvSpPr>
        <p:spPr bwMode="white">
          <a:xfrm>
            <a:off x="8053299" y="3199348"/>
            <a:ext cx="323727" cy="1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CE4D38-1628-30EE-50A4-669EE7A1B8C3}"/>
              </a:ext>
            </a:extLst>
          </p:cNvPr>
          <p:cNvSpPr/>
          <p:nvPr/>
        </p:nvSpPr>
        <p:spPr bwMode="white">
          <a:xfrm>
            <a:off x="3702015" y="3724096"/>
            <a:ext cx="437984" cy="200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7A7BFA7-7329-6D64-0F3F-74F2E1245F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6258" y="3133933"/>
            <a:ext cx="2452786" cy="1981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859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CAA77E-36E4-C325-1759-9FF6BD7CD6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74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410BB9-E694-4994-3B1D-013E395285E9}"/>
              </a:ext>
            </a:extLst>
          </p:cNvPr>
          <p:cNvSpPr/>
          <p:nvPr/>
        </p:nvSpPr>
        <p:spPr bwMode="white">
          <a:xfrm>
            <a:off x="6634609" y="1558583"/>
            <a:ext cx="457027" cy="190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00B281-D880-84DE-2DD7-1D501D6001B5}"/>
              </a:ext>
            </a:extLst>
          </p:cNvPr>
          <p:cNvSpPr/>
          <p:nvPr/>
        </p:nvSpPr>
        <p:spPr bwMode="white">
          <a:xfrm>
            <a:off x="8424634" y="2150353"/>
            <a:ext cx="180906" cy="190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F44B3A-C205-9BBE-6D57-93BAB43E4FB0}"/>
              </a:ext>
            </a:extLst>
          </p:cNvPr>
          <p:cNvSpPr/>
          <p:nvPr/>
        </p:nvSpPr>
        <p:spPr bwMode="white">
          <a:xfrm>
            <a:off x="7472493" y="3228902"/>
            <a:ext cx="323726" cy="200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5DDD6A-DE26-2E43-704E-4279FBDCCF92}"/>
              </a:ext>
            </a:extLst>
          </p:cNvPr>
          <p:cNvSpPr/>
          <p:nvPr/>
        </p:nvSpPr>
        <p:spPr bwMode="white">
          <a:xfrm>
            <a:off x="9214911" y="3801583"/>
            <a:ext cx="457027" cy="190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7EABE6C-22DC-B360-0FF7-A9B07E684933}"/>
              </a:ext>
            </a:extLst>
          </p:cNvPr>
          <p:cNvSpPr/>
          <p:nvPr/>
        </p:nvSpPr>
        <p:spPr bwMode="white">
          <a:xfrm>
            <a:off x="8760296" y="836712"/>
            <a:ext cx="2582211" cy="118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490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998342-DDC2-A482-7AAA-83BBEFF31F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69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FDB185-D437-72BB-30C9-82EBB31F180D}"/>
              </a:ext>
            </a:extLst>
          </p:cNvPr>
          <p:cNvSpPr/>
          <p:nvPr/>
        </p:nvSpPr>
        <p:spPr bwMode="white">
          <a:xfrm>
            <a:off x="9662418" y="1623777"/>
            <a:ext cx="228513" cy="190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1665EB-6C5C-33C6-923A-75CA87F4E142}"/>
              </a:ext>
            </a:extLst>
          </p:cNvPr>
          <p:cNvSpPr/>
          <p:nvPr/>
        </p:nvSpPr>
        <p:spPr bwMode="white">
          <a:xfrm>
            <a:off x="4159042" y="3233230"/>
            <a:ext cx="228513" cy="19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01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6D7688-E37E-64EA-693F-46253964B8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96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2F332D-8790-2C9D-6A24-4663A4738343}"/>
              </a:ext>
            </a:extLst>
          </p:cNvPr>
          <p:cNvSpPr/>
          <p:nvPr/>
        </p:nvSpPr>
        <p:spPr bwMode="white">
          <a:xfrm>
            <a:off x="8605541" y="1062194"/>
            <a:ext cx="238035" cy="200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0C0603-8712-652F-178C-8F5885E95BD4}"/>
              </a:ext>
            </a:extLst>
          </p:cNvPr>
          <p:cNvSpPr/>
          <p:nvPr/>
        </p:nvSpPr>
        <p:spPr bwMode="white">
          <a:xfrm>
            <a:off x="1502569" y="2684141"/>
            <a:ext cx="228513" cy="1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852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9F882D-C0C7-DBC4-7CD7-8B4747A1D1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262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F8AFCA-AD18-4328-BC8A-83B526E67B1D}"/>
              </a:ext>
            </a:extLst>
          </p:cNvPr>
          <p:cNvSpPr/>
          <p:nvPr/>
        </p:nvSpPr>
        <p:spPr bwMode="white">
          <a:xfrm>
            <a:off x="1359748" y="2063239"/>
            <a:ext cx="238035" cy="19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44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11BC1F-7EEB-B21D-7094-3C4D89C1C6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30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3B4953-6920-4552-FE1E-DF4DCDB6ACB3}"/>
              </a:ext>
            </a:extLst>
          </p:cNvPr>
          <p:cNvSpPr/>
          <p:nvPr/>
        </p:nvSpPr>
        <p:spPr bwMode="white">
          <a:xfrm>
            <a:off x="7853350" y="2854995"/>
            <a:ext cx="1555018" cy="285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26F1BC6-D09A-4F60-95B3-FEA5655831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2105446"/>
            <a:ext cx="4608512" cy="1785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171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C3C079-0794-5C2F-3C56-6A1682D2E5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77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22526E-49A6-02BF-AF75-6EF952BF7176}"/>
              </a:ext>
            </a:extLst>
          </p:cNvPr>
          <p:cNvSpPr/>
          <p:nvPr/>
        </p:nvSpPr>
        <p:spPr bwMode="white">
          <a:xfrm>
            <a:off x="3302115" y="3962617"/>
            <a:ext cx="190428" cy="1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7A9AAD-2CF4-FF58-5EC1-66DF3E128413}"/>
              </a:ext>
            </a:extLst>
          </p:cNvPr>
          <p:cNvSpPr/>
          <p:nvPr/>
        </p:nvSpPr>
        <p:spPr bwMode="white">
          <a:xfrm>
            <a:off x="4130478" y="3962617"/>
            <a:ext cx="180906" cy="1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C76982-8A6F-B0D2-2C11-018B89FF1F91}"/>
              </a:ext>
            </a:extLst>
          </p:cNvPr>
          <p:cNvSpPr/>
          <p:nvPr/>
        </p:nvSpPr>
        <p:spPr bwMode="white">
          <a:xfrm>
            <a:off x="4949319" y="3962617"/>
            <a:ext cx="190428" cy="1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568F04-70D6-A005-F926-3CF1FDF0C0D9}"/>
              </a:ext>
            </a:extLst>
          </p:cNvPr>
          <p:cNvSpPr/>
          <p:nvPr/>
        </p:nvSpPr>
        <p:spPr bwMode="white">
          <a:xfrm>
            <a:off x="3264030" y="4506447"/>
            <a:ext cx="304685" cy="200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3D2546-BA2E-7C75-8703-ADF9A506D7ED}"/>
              </a:ext>
            </a:extLst>
          </p:cNvPr>
          <p:cNvSpPr/>
          <p:nvPr/>
        </p:nvSpPr>
        <p:spPr bwMode="white">
          <a:xfrm>
            <a:off x="4130478" y="4515987"/>
            <a:ext cx="190428" cy="18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7DE5951-3F45-F677-9156-5A6138B0CF5F}"/>
              </a:ext>
            </a:extLst>
          </p:cNvPr>
          <p:cNvSpPr/>
          <p:nvPr/>
        </p:nvSpPr>
        <p:spPr bwMode="white">
          <a:xfrm>
            <a:off x="4949319" y="4515987"/>
            <a:ext cx="190428" cy="18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31362EE-12C1-D750-1E66-17D1011ED5AB}"/>
              </a:ext>
            </a:extLst>
          </p:cNvPr>
          <p:cNvSpPr/>
          <p:nvPr/>
        </p:nvSpPr>
        <p:spPr bwMode="white">
          <a:xfrm>
            <a:off x="3244987" y="5059817"/>
            <a:ext cx="323727" cy="1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18E068F-D13A-39F3-F751-ACB80D9CB5B9}"/>
              </a:ext>
            </a:extLst>
          </p:cNvPr>
          <p:cNvSpPr/>
          <p:nvPr/>
        </p:nvSpPr>
        <p:spPr bwMode="white">
          <a:xfrm>
            <a:off x="4130478" y="5059817"/>
            <a:ext cx="180906" cy="1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B6FEC66-1824-1FF1-ECC4-9023144C45CF}"/>
              </a:ext>
            </a:extLst>
          </p:cNvPr>
          <p:cNvSpPr/>
          <p:nvPr/>
        </p:nvSpPr>
        <p:spPr bwMode="white">
          <a:xfrm>
            <a:off x="4949319" y="5059817"/>
            <a:ext cx="190428" cy="19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817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CDA8D7-A03E-31F5-E373-2BAFDC4098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37946"/>
            <a:ext cx="11340000" cy="24942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6A624D-FC7C-D80B-A62B-6F0123E18631}"/>
              </a:ext>
            </a:extLst>
          </p:cNvPr>
          <p:cNvSpPr/>
          <p:nvPr/>
        </p:nvSpPr>
        <p:spPr bwMode="white">
          <a:xfrm>
            <a:off x="1426775" y="1578233"/>
            <a:ext cx="1037833" cy="229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36DB15-247E-6130-9141-C80F373ED281}"/>
              </a:ext>
            </a:extLst>
          </p:cNvPr>
          <p:cNvSpPr/>
          <p:nvPr/>
        </p:nvSpPr>
        <p:spPr bwMode="white">
          <a:xfrm>
            <a:off x="1417253" y="2075173"/>
            <a:ext cx="2104231" cy="20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A50BEA-6EF2-89AE-22B0-D25EB9D0096A}"/>
              </a:ext>
            </a:extLst>
          </p:cNvPr>
          <p:cNvSpPr/>
          <p:nvPr/>
        </p:nvSpPr>
        <p:spPr bwMode="white">
          <a:xfrm>
            <a:off x="1426775" y="2572112"/>
            <a:ext cx="2808816" cy="21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753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2024-11-17T05:54:52Z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