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8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F42F3-D448-865C-9D8F-3AC7586562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879812"/>
            <a:ext cx="11340000" cy="10983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C7A0C-42A2-1B8D-BA6F-B59E72025D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11340000" cy="17433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82523F0-516F-2A8F-929B-584EC19E90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32" y="2364057"/>
            <a:ext cx="11340000" cy="432873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814232D-D4DF-0E32-4564-28B4722C9A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442" y="4425948"/>
            <a:ext cx="84270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00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AF3D9-D970-6E65-04D4-9503B78E05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11340000" cy="321147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68DF1E5-8B10-DD8A-2EC3-D15D868C4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50" y="980728"/>
            <a:ext cx="84270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868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95584-9803-57CC-87A9-B8E7552105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526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675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2024-11-17T05:04:26Z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