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EF28D14-E881-9C89-49A7-68AE5FBBD8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005137"/>
            <a:ext cx="97536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6FA76-B9D8-9380-2F5F-197153559D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511" y="690662"/>
            <a:ext cx="7791126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33D254-C600-6D51-7167-8BADDA580D7D}"/>
              </a:ext>
            </a:extLst>
          </p:cNvPr>
          <p:cNvSpPr/>
          <p:nvPr/>
        </p:nvSpPr>
        <p:spPr bwMode="white">
          <a:xfrm>
            <a:off x="1775520" y="4149080"/>
            <a:ext cx="26642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06989C5-2351-25BC-896D-56CB36BBC45C}"/>
              </a:ext>
            </a:extLst>
          </p:cNvPr>
          <p:cNvSpPr/>
          <p:nvPr/>
        </p:nvSpPr>
        <p:spPr bwMode="white">
          <a:xfrm>
            <a:off x="4473278" y="4005064"/>
            <a:ext cx="284685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314C3A6-74C4-29AD-47F1-7CFBF1485963}"/>
              </a:ext>
            </a:extLst>
          </p:cNvPr>
          <p:cNvSpPr/>
          <p:nvPr/>
        </p:nvSpPr>
        <p:spPr bwMode="white">
          <a:xfrm>
            <a:off x="7367762" y="4149080"/>
            <a:ext cx="182458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82411D4-A791-9B07-5CB4-7DAE62AD3FFB}"/>
              </a:ext>
            </a:extLst>
          </p:cNvPr>
          <p:cNvSpPr/>
          <p:nvPr/>
        </p:nvSpPr>
        <p:spPr bwMode="white">
          <a:xfrm>
            <a:off x="2195376" y="5013176"/>
            <a:ext cx="29645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1BB653F-4621-0C19-7643-E46B0CD11E74}"/>
              </a:ext>
            </a:extLst>
          </p:cNvPr>
          <p:cNvSpPr/>
          <p:nvPr/>
        </p:nvSpPr>
        <p:spPr bwMode="white">
          <a:xfrm>
            <a:off x="5207524" y="5013176"/>
            <a:ext cx="182458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EF3A180-0B96-BD1D-23FB-752F8E1A2CE6}"/>
              </a:ext>
            </a:extLst>
          </p:cNvPr>
          <p:cNvSpPr/>
          <p:nvPr/>
        </p:nvSpPr>
        <p:spPr bwMode="white">
          <a:xfrm>
            <a:off x="7032230" y="5128421"/>
            <a:ext cx="201609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5BCB932-436E-9C9E-5810-EFE714BBB010}"/>
              </a:ext>
            </a:extLst>
          </p:cNvPr>
          <p:cNvSpPr/>
          <p:nvPr/>
        </p:nvSpPr>
        <p:spPr bwMode="white">
          <a:xfrm>
            <a:off x="1922314" y="6024562"/>
            <a:ext cx="201609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64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5" grpId="0" animBg="1"/>
      <p:bldP spid="2" grpId="0" animBg="1"/>
      <p:bldP spid="26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DE8FD0-ED2A-212E-8E43-D9C06ACD33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906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6F651-53F5-095B-1988-A66109948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54" y="908720"/>
            <a:ext cx="11340000" cy="44609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B21D17-56F5-2C3D-B000-59C6E57C8239}"/>
              </a:ext>
            </a:extLst>
          </p:cNvPr>
          <p:cNvSpPr/>
          <p:nvPr/>
        </p:nvSpPr>
        <p:spPr bwMode="white">
          <a:xfrm>
            <a:off x="837614" y="2492896"/>
            <a:ext cx="345818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2DF0128-22B4-9E46-D828-D1CA4D7773A2}"/>
              </a:ext>
            </a:extLst>
          </p:cNvPr>
          <p:cNvSpPr/>
          <p:nvPr/>
        </p:nvSpPr>
        <p:spPr bwMode="white">
          <a:xfrm>
            <a:off x="837614" y="3535221"/>
            <a:ext cx="417826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948AE8-417B-E80C-3A23-19D53CFB7DC8}"/>
              </a:ext>
            </a:extLst>
          </p:cNvPr>
          <p:cNvSpPr/>
          <p:nvPr/>
        </p:nvSpPr>
        <p:spPr bwMode="white">
          <a:xfrm>
            <a:off x="837614" y="4702666"/>
            <a:ext cx="6410514" cy="52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86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E0F45-C65E-0F80-C5FB-B6321289C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096" y="836712"/>
            <a:ext cx="973380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915DEE-C5D0-6ECF-5158-4148E9B3DF96}"/>
              </a:ext>
            </a:extLst>
          </p:cNvPr>
          <p:cNvSpPr/>
          <p:nvPr/>
        </p:nvSpPr>
        <p:spPr bwMode="white">
          <a:xfrm>
            <a:off x="3664591" y="3750251"/>
            <a:ext cx="253356" cy="31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C1AD79-7A60-BBD3-0497-32105C6D37A1}"/>
              </a:ext>
            </a:extLst>
          </p:cNvPr>
          <p:cNvSpPr/>
          <p:nvPr/>
        </p:nvSpPr>
        <p:spPr bwMode="white">
          <a:xfrm>
            <a:off x="5822211" y="3742067"/>
            <a:ext cx="261529" cy="3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E0C149-9E76-9CCF-A0DA-3D3BC6B3770C}"/>
              </a:ext>
            </a:extLst>
          </p:cNvPr>
          <p:cNvSpPr/>
          <p:nvPr/>
        </p:nvSpPr>
        <p:spPr bwMode="white">
          <a:xfrm>
            <a:off x="7979830" y="3742067"/>
            <a:ext cx="1209574" cy="343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A61C46-F8E3-F687-FBBE-1EB0FF2FA8EB}"/>
              </a:ext>
            </a:extLst>
          </p:cNvPr>
          <p:cNvSpPr/>
          <p:nvPr/>
        </p:nvSpPr>
        <p:spPr bwMode="white">
          <a:xfrm>
            <a:off x="5127522" y="5689883"/>
            <a:ext cx="874489" cy="38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50D4C-74B5-3595-1BB4-D6A903171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54996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41A299-CF90-C59F-1AB8-84BADD883DA2}"/>
              </a:ext>
            </a:extLst>
          </p:cNvPr>
          <p:cNvSpPr/>
          <p:nvPr/>
        </p:nvSpPr>
        <p:spPr bwMode="white">
          <a:xfrm>
            <a:off x="3226812" y="1386282"/>
            <a:ext cx="522626" cy="34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1AB158-3039-5DEA-68E3-E80215B906CE}"/>
              </a:ext>
            </a:extLst>
          </p:cNvPr>
          <p:cNvSpPr/>
          <p:nvPr/>
        </p:nvSpPr>
        <p:spPr bwMode="white">
          <a:xfrm>
            <a:off x="5822228" y="1386282"/>
            <a:ext cx="292316" cy="34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51C825-8A0A-FC34-B814-89EAD8D46323}"/>
              </a:ext>
            </a:extLst>
          </p:cNvPr>
          <p:cNvSpPr/>
          <p:nvPr/>
        </p:nvSpPr>
        <p:spPr bwMode="white">
          <a:xfrm>
            <a:off x="5831087" y="1962446"/>
            <a:ext cx="274600" cy="34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4FC3D1-817F-5BD8-F76F-2C28E34871D8}"/>
              </a:ext>
            </a:extLst>
          </p:cNvPr>
          <p:cNvSpPr/>
          <p:nvPr/>
        </p:nvSpPr>
        <p:spPr bwMode="white">
          <a:xfrm>
            <a:off x="6424578" y="2946355"/>
            <a:ext cx="283458" cy="34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823510-F06B-52BA-837F-BE195A1FFCEE}"/>
              </a:ext>
            </a:extLst>
          </p:cNvPr>
          <p:cNvSpPr/>
          <p:nvPr/>
        </p:nvSpPr>
        <p:spPr bwMode="white">
          <a:xfrm>
            <a:off x="3483696" y="3522518"/>
            <a:ext cx="788368" cy="35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13294C-D71C-4A71-C5D8-A445561251F8}"/>
              </a:ext>
            </a:extLst>
          </p:cNvPr>
          <p:cNvSpPr/>
          <p:nvPr/>
        </p:nvSpPr>
        <p:spPr bwMode="white">
          <a:xfrm>
            <a:off x="6362571" y="3522518"/>
            <a:ext cx="540342" cy="35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8EFB93-AA99-201D-7459-A2CDB40354BF}"/>
              </a:ext>
            </a:extLst>
          </p:cNvPr>
          <p:cNvSpPr/>
          <p:nvPr/>
        </p:nvSpPr>
        <p:spPr bwMode="white">
          <a:xfrm>
            <a:off x="8391070" y="5229200"/>
            <a:ext cx="1665370" cy="56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28F4290-968E-3448-F5FC-C6E1E069A177}"/>
              </a:ext>
            </a:extLst>
          </p:cNvPr>
          <p:cNvSpPr/>
          <p:nvPr/>
        </p:nvSpPr>
        <p:spPr bwMode="white">
          <a:xfrm>
            <a:off x="3191379" y="5791715"/>
            <a:ext cx="496052" cy="43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2C0BA-C0D3-3E1F-118C-2D1F9F0CD3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67242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4945DC-05FB-0FED-DE88-1346401C41C4}"/>
              </a:ext>
            </a:extLst>
          </p:cNvPr>
          <p:cNvSpPr/>
          <p:nvPr/>
        </p:nvSpPr>
        <p:spPr bwMode="white">
          <a:xfrm>
            <a:off x="2659440" y="2559199"/>
            <a:ext cx="510770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BCDC3C-09F6-5AD3-CC73-7E47470E68BE}"/>
              </a:ext>
            </a:extLst>
          </p:cNvPr>
          <p:cNvSpPr/>
          <p:nvPr/>
        </p:nvSpPr>
        <p:spPr bwMode="white">
          <a:xfrm>
            <a:off x="8242077" y="2568171"/>
            <a:ext cx="519731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0DBFA9-DFF8-8C5F-449F-829E7447663E}"/>
              </a:ext>
            </a:extLst>
          </p:cNvPr>
          <p:cNvSpPr/>
          <p:nvPr/>
        </p:nvSpPr>
        <p:spPr bwMode="white">
          <a:xfrm>
            <a:off x="2659440" y="4138355"/>
            <a:ext cx="510770" cy="38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4B87CC-C4E9-C3CA-DB0E-04928204B7C9}"/>
              </a:ext>
            </a:extLst>
          </p:cNvPr>
          <p:cNvSpPr/>
          <p:nvPr/>
        </p:nvSpPr>
        <p:spPr bwMode="white">
          <a:xfrm>
            <a:off x="7758188" y="4246025"/>
            <a:ext cx="439083" cy="1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1A2B1F-08E4-410D-037B-86843761B180}"/>
              </a:ext>
            </a:extLst>
          </p:cNvPr>
          <p:cNvSpPr/>
          <p:nvPr/>
        </p:nvSpPr>
        <p:spPr bwMode="white">
          <a:xfrm>
            <a:off x="2802814" y="5805265"/>
            <a:ext cx="439083" cy="14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604050-3BD6-6FAD-6D31-D69698F71693}"/>
              </a:ext>
            </a:extLst>
          </p:cNvPr>
          <p:cNvSpPr/>
          <p:nvPr/>
        </p:nvSpPr>
        <p:spPr bwMode="white">
          <a:xfrm>
            <a:off x="7973250" y="5726483"/>
            <a:ext cx="528692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61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35B56-84E4-1105-39BD-5A99B378A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7816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2C6223-DCAE-B474-D413-B10ADF4CE403}"/>
              </a:ext>
            </a:extLst>
          </p:cNvPr>
          <p:cNvSpPr/>
          <p:nvPr/>
        </p:nvSpPr>
        <p:spPr bwMode="white">
          <a:xfrm>
            <a:off x="7625784" y="2219376"/>
            <a:ext cx="344943" cy="32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0FF3D0-80EF-4F88-F1FB-788643CF9ADD}"/>
              </a:ext>
            </a:extLst>
          </p:cNvPr>
          <p:cNvSpPr/>
          <p:nvPr/>
        </p:nvSpPr>
        <p:spPr bwMode="white">
          <a:xfrm>
            <a:off x="8742743" y="4857510"/>
            <a:ext cx="328518" cy="31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5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1A5F9-2A47-3D2B-88BA-E33E95661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78" y="692696"/>
            <a:ext cx="1063444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303363-D23C-E79E-5656-F1BCD37EB1EE}"/>
              </a:ext>
            </a:extLst>
          </p:cNvPr>
          <p:cNvSpPr/>
          <p:nvPr/>
        </p:nvSpPr>
        <p:spPr bwMode="white">
          <a:xfrm>
            <a:off x="2796734" y="3506120"/>
            <a:ext cx="589314" cy="85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A612CB-6E8F-BE8A-F6B3-C15CF51E5279}"/>
              </a:ext>
            </a:extLst>
          </p:cNvPr>
          <p:cNvSpPr/>
          <p:nvPr/>
        </p:nvSpPr>
        <p:spPr bwMode="white">
          <a:xfrm>
            <a:off x="3886072" y="3506120"/>
            <a:ext cx="589314" cy="85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3532CD-3EDA-545A-01B7-A424BB3C6AA7}"/>
              </a:ext>
            </a:extLst>
          </p:cNvPr>
          <p:cNvSpPr/>
          <p:nvPr/>
        </p:nvSpPr>
        <p:spPr bwMode="white">
          <a:xfrm>
            <a:off x="5305783" y="3506120"/>
            <a:ext cx="633959" cy="85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C837BB-0FD8-D131-157B-8AF8EBB47289}"/>
              </a:ext>
            </a:extLst>
          </p:cNvPr>
          <p:cNvSpPr/>
          <p:nvPr/>
        </p:nvSpPr>
        <p:spPr bwMode="white">
          <a:xfrm>
            <a:off x="6448696" y="3506120"/>
            <a:ext cx="580385" cy="85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4B93D4-18CC-6846-87A7-43103B7B0CBB}"/>
              </a:ext>
            </a:extLst>
          </p:cNvPr>
          <p:cNvSpPr/>
          <p:nvPr/>
        </p:nvSpPr>
        <p:spPr bwMode="white">
          <a:xfrm>
            <a:off x="7529105" y="3506120"/>
            <a:ext cx="580385" cy="85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75CF229-FAA1-EEDE-E335-9C58F199F4BF}"/>
              </a:ext>
            </a:extLst>
          </p:cNvPr>
          <p:cNvSpPr/>
          <p:nvPr/>
        </p:nvSpPr>
        <p:spPr bwMode="white">
          <a:xfrm>
            <a:off x="2796733" y="5560367"/>
            <a:ext cx="589314" cy="32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E308C81-7321-F988-9BB1-EB9C8D4EBEC6}"/>
              </a:ext>
            </a:extLst>
          </p:cNvPr>
          <p:cNvSpPr/>
          <p:nvPr/>
        </p:nvSpPr>
        <p:spPr bwMode="white">
          <a:xfrm>
            <a:off x="3886071" y="5560367"/>
            <a:ext cx="589314" cy="32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54A265B-8BF2-CFAD-8628-2A885D7CCB03}"/>
              </a:ext>
            </a:extLst>
          </p:cNvPr>
          <p:cNvSpPr/>
          <p:nvPr/>
        </p:nvSpPr>
        <p:spPr bwMode="white">
          <a:xfrm>
            <a:off x="5350428" y="5560367"/>
            <a:ext cx="589314" cy="33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0DD8E0A-EDAC-B87E-0B21-53E295588063}"/>
              </a:ext>
            </a:extLst>
          </p:cNvPr>
          <p:cNvSpPr/>
          <p:nvPr/>
        </p:nvSpPr>
        <p:spPr bwMode="white">
          <a:xfrm>
            <a:off x="6448696" y="5560367"/>
            <a:ext cx="580385" cy="33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C54A880-3C27-52CD-D7F5-A46222383FD0}"/>
              </a:ext>
            </a:extLst>
          </p:cNvPr>
          <p:cNvSpPr/>
          <p:nvPr/>
        </p:nvSpPr>
        <p:spPr bwMode="white">
          <a:xfrm>
            <a:off x="7538034" y="5560367"/>
            <a:ext cx="571456" cy="32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63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44EBE2-598E-5305-1CFA-2C72235AB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69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4C469B-26AF-978B-2017-1B9CCC39C4DA}"/>
              </a:ext>
            </a:extLst>
          </p:cNvPr>
          <p:cNvSpPr/>
          <p:nvPr/>
        </p:nvSpPr>
        <p:spPr bwMode="white">
          <a:xfrm>
            <a:off x="4511824" y="3501008"/>
            <a:ext cx="683679" cy="110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A55B39-5A4F-F4AB-7B76-277FCDD2B36D}"/>
              </a:ext>
            </a:extLst>
          </p:cNvPr>
          <p:cNvSpPr/>
          <p:nvPr/>
        </p:nvSpPr>
        <p:spPr bwMode="white">
          <a:xfrm>
            <a:off x="7149256" y="3501008"/>
            <a:ext cx="962968" cy="110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619A48-6F3E-7A52-B427-39A8EF42207C}"/>
              </a:ext>
            </a:extLst>
          </p:cNvPr>
          <p:cNvSpPr/>
          <p:nvPr/>
        </p:nvSpPr>
        <p:spPr bwMode="white">
          <a:xfrm>
            <a:off x="10053286" y="3501008"/>
            <a:ext cx="683677" cy="110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D0F58F-F202-E2FD-214F-379160667AFB}"/>
              </a:ext>
            </a:extLst>
          </p:cNvPr>
          <p:cNvSpPr/>
          <p:nvPr/>
        </p:nvSpPr>
        <p:spPr bwMode="white">
          <a:xfrm>
            <a:off x="3035516" y="5324012"/>
            <a:ext cx="856926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7F70743-F41E-A3CD-E015-E508D644A705}"/>
              </a:ext>
            </a:extLst>
          </p:cNvPr>
          <p:cNvSpPr/>
          <p:nvPr/>
        </p:nvSpPr>
        <p:spPr bwMode="white">
          <a:xfrm>
            <a:off x="5691989" y="5324012"/>
            <a:ext cx="1104483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425C4C8-9006-3AEC-234E-AD833DAC9574}"/>
              </a:ext>
            </a:extLst>
          </p:cNvPr>
          <p:cNvSpPr/>
          <p:nvPr/>
        </p:nvSpPr>
        <p:spPr bwMode="white">
          <a:xfrm>
            <a:off x="8434156" y="5324012"/>
            <a:ext cx="1133047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08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DAC86-B91F-B872-CF79-1947AFE0E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479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6DDF97-4D36-5F18-9744-1544E832C94D}"/>
              </a:ext>
            </a:extLst>
          </p:cNvPr>
          <p:cNvSpPr/>
          <p:nvPr/>
        </p:nvSpPr>
        <p:spPr bwMode="white">
          <a:xfrm>
            <a:off x="1321662" y="3861048"/>
            <a:ext cx="279929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2A84BC-786F-1C43-B654-BF79BF97D7F0}"/>
              </a:ext>
            </a:extLst>
          </p:cNvPr>
          <p:cNvSpPr/>
          <p:nvPr/>
        </p:nvSpPr>
        <p:spPr bwMode="white">
          <a:xfrm>
            <a:off x="1321662" y="5445224"/>
            <a:ext cx="3075415" cy="92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43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4BA7D-1656-E6C6-CC97-FA18CE1AD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0000"/>
            <a:ext cx="11340000" cy="20924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8E8650-1C15-12AD-E286-05C878E62AD0}"/>
              </a:ext>
            </a:extLst>
          </p:cNvPr>
          <p:cNvSpPr/>
          <p:nvPr/>
        </p:nvSpPr>
        <p:spPr bwMode="white">
          <a:xfrm>
            <a:off x="1055440" y="2276872"/>
            <a:ext cx="3875214" cy="44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34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2024-11-17T04:48:02Z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