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A5DC1-6E06-3572-7402-B2A5FA2570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780928"/>
            <a:ext cx="11340000" cy="1139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693D2-33B9-5BAA-3D5A-FF765FF762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E3E0A-9C76-7FE3-B78A-A81726C5AD56}"/>
              </a:ext>
            </a:extLst>
          </p:cNvPr>
          <p:cNvSpPr/>
          <p:nvPr/>
        </p:nvSpPr>
        <p:spPr bwMode="white">
          <a:xfrm>
            <a:off x="3054559" y="2700715"/>
            <a:ext cx="314206" cy="2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238475-CD2D-CD9A-686F-725B93D0D9CA}"/>
              </a:ext>
            </a:extLst>
          </p:cNvPr>
          <p:cNvSpPr/>
          <p:nvPr/>
        </p:nvSpPr>
        <p:spPr bwMode="white">
          <a:xfrm>
            <a:off x="5920503" y="2710243"/>
            <a:ext cx="4018035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DB1B42-E797-F65A-5FC4-18C5168EEB68}"/>
              </a:ext>
            </a:extLst>
          </p:cNvPr>
          <p:cNvSpPr/>
          <p:nvPr/>
        </p:nvSpPr>
        <p:spPr bwMode="white">
          <a:xfrm>
            <a:off x="2135560" y="3154268"/>
            <a:ext cx="538393" cy="54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177BA5-5003-1F97-3255-11A08AAE581F}"/>
              </a:ext>
            </a:extLst>
          </p:cNvPr>
          <p:cNvSpPr/>
          <p:nvPr/>
        </p:nvSpPr>
        <p:spPr bwMode="white">
          <a:xfrm>
            <a:off x="3321158" y="4053634"/>
            <a:ext cx="190428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D0F269-0145-65E1-D4CA-5CA986D390B3}"/>
              </a:ext>
            </a:extLst>
          </p:cNvPr>
          <p:cNvSpPr/>
          <p:nvPr/>
        </p:nvSpPr>
        <p:spPr bwMode="white">
          <a:xfrm>
            <a:off x="5377783" y="4053634"/>
            <a:ext cx="190428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9D9580-851C-1BFC-2F89-628810CAFC4B}"/>
              </a:ext>
            </a:extLst>
          </p:cNvPr>
          <p:cNvSpPr/>
          <p:nvPr/>
        </p:nvSpPr>
        <p:spPr bwMode="white">
          <a:xfrm>
            <a:off x="7577229" y="4063162"/>
            <a:ext cx="180906" cy="1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F0A207-2A5D-DBA8-97D4-54221A0FC2AB}"/>
              </a:ext>
            </a:extLst>
          </p:cNvPr>
          <p:cNvSpPr/>
          <p:nvPr/>
        </p:nvSpPr>
        <p:spPr bwMode="white">
          <a:xfrm>
            <a:off x="10033753" y="4053634"/>
            <a:ext cx="190428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6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4056A-28A1-E0CB-B62F-F4B34DC6C7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3216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C20EE2-7D42-BA1C-ABE8-25793476DAC8}"/>
              </a:ext>
            </a:extLst>
          </p:cNvPr>
          <p:cNvSpPr/>
          <p:nvPr/>
        </p:nvSpPr>
        <p:spPr bwMode="white">
          <a:xfrm>
            <a:off x="3203693" y="2234798"/>
            <a:ext cx="447506" cy="49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2BD86E-8462-4038-A96F-19089402431D}"/>
              </a:ext>
            </a:extLst>
          </p:cNvPr>
          <p:cNvSpPr/>
          <p:nvPr/>
        </p:nvSpPr>
        <p:spPr bwMode="white">
          <a:xfrm>
            <a:off x="4546213" y="2387440"/>
            <a:ext cx="447506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93D3E0-4CE0-A73E-E862-6919013D82CE}"/>
              </a:ext>
            </a:extLst>
          </p:cNvPr>
          <p:cNvSpPr/>
          <p:nvPr/>
        </p:nvSpPr>
        <p:spPr bwMode="white">
          <a:xfrm>
            <a:off x="7355029" y="2387440"/>
            <a:ext cx="457027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643D75-1FE3-6D2E-1C94-5BF87930E44C}"/>
              </a:ext>
            </a:extLst>
          </p:cNvPr>
          <p:cNvSpPr/>
          <p:nvPr/>
        </p:nvSpPr>
        <p:spPr bwMode="white">
          <a:xfrm>
            <a:off x="6079160" y="2234798"/>
            <a:ext cx="304872" cy="49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07629B-F67D-3BC7-C9C8-7C7AF837621B}"/>
              </a:ext>
            </a:extLst>
          </p:cNvPr>
          <p:cNvSpPr/>
          <p:nvPr/>
        </p:nvSpPr>
        <p:spPr bwMode="white">
          <a:xfrm>
            <a:off x="8897497" y="2204864"/>
            <a:ext cx="304872" cy="52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73870A-7BCF-3CAE-011B-CE7B8D304C56}"/>
              </a:ext>
            </a:extLst>
          </p:cNvPr>
          <p:cNvSpPr/>
          <p:nvPr/>
        </p:nvSpPr>
        <p:spPr bwMode="white">
          <a:xfrm>
            <a:off x="2727623" y="3723058"/>
            <a:ext cx="171385" cy="1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562645-C1B7-8F49-AD1E-DDBEAFADAB57}"/>
              </a:ext>
            </a:extLst>
          </p:cNvPr>
          <p:cNvSpPr/>
          <p:nvPr/>
        </p:nvSpPr>
        <p:spPr bwMode="white">
          <a:xfrm>
            <a:off x="2718102" y="4028342"/>
            <a:ext cx="190428" cy="1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9FEC93-E1A3-F958-FEDC-6D4942CBDF09}"/>
              </a:ext>
            </a:extLst>
          </p:cNvPr>
          <p:cNvSpPr/>
          <p:nvPr/>
        </p:nvSpPr>
        <p:spPr bwMode="white">
          <a:xfrm>
            <a:off x="4679512" y="4734312"/>
            <a:ext cx="190428" cy="1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3EC1F9-ECCD-AA8A-0A50-47BE6EE9BF1E}"/>
              </a:ext>
            </a:extLst>
          </p:cNvPr>
          <p:cNvSpPr/>
          <p:nvPr/>
        </p:nvSpPr>
        <p:spPr bwMode="white">
          <a:xfrm>
            <a:off x="9154575" y="4734312"/>
            <a:ext cx="180906" cy="19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55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827D5-6F7F-405F-B7D3-1CE9F00F0F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80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EAF4D9-D8D7-C903-156B-E144F5E12E49}"/>
              </a:ext>
            </a:extLst>
          </p:cNvPr>
          <p:cNvSpPr/>
          <p:nvPr/>
        </p:nvSpPr>
        <p:spPr bwMode="white">
          <a:xfrm>
            <a:off x="4777934" y="1690635"/>
            <a:ext cx="238035" cy="1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E9E3A-C65F-50AB-C328-A0506E487477}"/>
              </a:ext>
            </a:extLst>
          </p:cNvPr>
          <p:cNvSpPr/>
          <p:nvPr/>
        </p:nvSpPr>
        <p:spPr bwMode="white">
          <a:xfrm>
            <a:off x="6025239" y="3176649"/>
            <a:ext cx="218992" cy="1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19579F-C774-C2D5-3420-411FFB666951}"/>
              </a:ext>
            </a:extLst>
          </p:cNvPr>
          <p:cNvSpPr/>
          <p:nvPr/>
        </p:nvSpPr>
        <p:spPr bwMode="white">
          <a:xfrm>
            <a:off x="3111687" y="4348313"/>
            <a:ext cx="238035" cy="1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9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D6385-6FF8-5898-9D2A-8A3CA6D7FE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1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8980D-3F0C-A075-C4B7-15C046C00E8E}"/>
              </a:ext>
            </a:extLst>
          </p:cNvPr>
          <p:cNvSpPr/>
          <p:nvPr/>
        </p:nvSpPr>
        <p:spPr bwMode="white">
          <a:xfrm>
            <a:off x="1083627" y="1757135"/>
            <a:ext cx="247556" cy="1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8791AB-C6F7-853B-67AC-3348ABAB2F0A}"/>
              </a:ext>
            </a:extLst>
          </p:cNvPr>
          <p:cNvSpPr/>
          <p:nvPr/>
        </p:nvSpPr>
        <p:spPr bwMode="white">
          <a:xfrm>
            <a:off x="8843576" y="3080934"/>
            <a:ext cx="228513" cy="1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30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A22BE-956F-6735-7F25-B3A000330D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20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81D35E-36F1-57DC-2FFD-DF284FB5E6D9}"/>
              </a:ext>
            </a:extLst>
          </p:cNvPr>
          <p:cNvSpPr/>
          <p:nvPr/>
        </p:nvSpPr>
        <p:spPr bwMode="white">
          <a:xfrm>
            <a:off x="826549" y="2235814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8FC789D-7992-A4F9-B59B-46FE829FB2A9}"/>
              </a:ext>
            </a:extLst>
          </p:cNvPr>
          <p:cNvSpPr/>
          <p:nvPr/>
        </p:nvSpPr>
        <p:spPr bwMode="white">
          <a:xfrm>
            <a:off x="826548" y="2887268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4784867F-4BEB-DC42-755C-D84DAED44D98}"/>
              </a:ext>
            </a:extLst>
          </p:cNvPr>
          <p:cNvSpPr/>
          <p:nvPr/>
        </p:nvSpPr>
        <p:spPr bwMode="white">
          <a:xfrm>
            <a:off x="826547" y="3571628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FEFBD78F-4095-6BC7-3665-E94F4CA16427}"/>
              </a:ext>
            </a:extLst>
          </p:cNvPr>
          <p:cNvSpPr/>
          <p:nvPr/>
        </p:nvSpPr>
        <p:spPr bwMode="white">
          <a:xfrm>
            <a:off x="3359696" y="2235814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8A2C04FE-8505-A8EF-E838-45A78C2F1DF3}"/>
              </a:ext>
            </a:extLst>
          </p:cNvPr>
          <p:cNvSpPr/>
          <p:nvPr/>
        </p:nvSpPr>
        <p:spPr bwMode="white">
          <a:xfrm>
            <a:off x="3359695" y="2887268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12C9C80B-C063-CB4C-9C19-1C8BB5CDBBEE}"/>
              </a:ext>
            </a:extLst>
          </p:cNvPr>
          <p:cNvSpPr/>
          <p:nvPr/>
        </p:nvSpPr>
        <p:spPr bwMode="white">
          <a:xfrm>
            <a:off x="3359694" y="3571628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A16E311F-7D51-8A43-37FD-1F914CC67E47}"/>
              </a:ext>
            </a:extLst>
          </p:cNvPr>
          <p:cNvSpPr/>
          <p:nvPr/>
        </p:nvSpPr>
        <p:spPr bwMode="white">
          <a:xfrm>
            <a:off x="3287688" y="4223082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77B5E40A-A3AA-1AAB-4A6F-B0F072F3621A}"/>
              </a:ext>
            </a:extLst>
          </p:cNvPr>
          <p:cNvSpPr/>
          <p:nvPr/>
        </p:nvSpPr>
        <p:spPr bwMode="white">
          <a:xfrm>
            <a:off x="5892842" y="2235814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DA0D3D8D-CF12-BF3D-D3C6-DC79BE6E17DF}"/>
              </a:ext>
            </a:extLst>
          </p:cNvPr>
          <p:cNvSpPr/>
          <p:nvPr/>
        </p:nvSpPr>
        <p:spPr bwMode="white">
          <a:xfrm>
            <a:off x="5892841" y="2887268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6E228C5E-0E8B-7C8E-66DF-ED8A1830F9FE}"/>
              </a:ext>
            </a:extLst>
          </p:cNvPr>
          <p:cNvSpPr/>
          <p:nvPr/>
        </p:nvSpPr>
        <p:spPr bwMode="white">
          <a:xfrm>
            <a:off x="5892840" y="3571628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528FCC0B-FF78-70DD-AC14-4CEFC78E5D8B}"/>
              </a:ext>
            </a:extLst>
          </p:cNvPr>
          <p:cNvSpPr/>
          <p:nvPr/>
        </p:nvSpPr>
        <p:spPr bwMode="white">
          <a:xfrm>
            <a:off x="8328249" y="2235690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260CA377-24B0-52BC-DF9E-E2418FBFCE59}"/>
              </a:ext>
            </a:extLst>
          </p:cNvPr>
          <p:cNvSpPr/>
          <p:nvPr/>
        </p:nvSpPr>
        <p:spPr bwMode="white">
          <a:xfrm>
            <a:off x="8328248" y="2887144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055C2CEC-E8DE-4329-2AA7-CE91D73865D7}"/>
              </a:ext>
            </a:extLst>
          </p:cNvPr>
          <p:cNvSpPr/>
          <p:nvPr/>
        </p:nvSpPr>
        <p:spPr bwMode="white">
          <a:xfrm>
            <a:off x="8328247" y="3571504"/>
            <a:ext cx="1723375" cy="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15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7C78E-8964-4364-B5F3-67CEB2E433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4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6B3676-6328-67CE-B892-CBE2018C2BEC}"/>
              </a:ext>
            </a:extLst>
          </p:cNvPr>
          <p:cNvSpPr/>
          <p:nvPr/>
        </p:nvSpPr>
        <p:spPr bwMode="white">
          <a:xfrm>
            <a:off x="8281813" y="2490190"/>
            <a:ext cx="238035" cy="18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53EF80-D472-F6CA-CD54-9D6D3D3191EE}"/>
              </a:ext>
            </a:extLst>
          </p:cNvPr>
          <p:cNvSpPr/>
          <p:nvPr/>
        </p:nvSpPr>
        <p:spPr bwMode="white">
          <a:xfrm>
            <a:off x="8224685" y="3928027"/>
            <a:ext cx="228513" cy="1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C975D4-409C-8C6B-8628-595E6391DF2F}"/>
              </a:ext>
            </a:extLst>
          </p:cNvPr>
          <p:cNvSpPr/>
          <p:nvPr/>
        </p:nvSpPr>
        <p:spPr bwMode="white">
          <a:xfrm>
            <a:off x="1550176" y="4359137"/>
            <a:ext cx="1377472" cy="4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BA40B4F-6EBF-CDA5-6534-2078F315920D}"/>
              </a:ext>
            </a:extLst>
          </p:cNvPr>
          <p:cNvSpPr/>
          <p:nvPr/>
        </p:nvSpPr>
        <p:spPr bwMode="white">
          <a:xfrm>
            <a:off x="1550176" y="5013176"/>
            <a:ext cx="4894005" cy="43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25C5DEB-8017-51FA-D64B-443608384088}"/>
              </a:ext>
            </a:extLst>
          </p:cNvPr>
          <p:cNvSpPr/>
          <p:nvPr/>
        </p:nvSpPr>
        <p:spPr bwMode="white">
          <a:xfrm>
            <a:off x="1550176" y="5667215"/>
            <a:ext cx="3465703" cy="5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DB62DB3-50BE-C105-0985-466B7DC487D7}"/>
              </a:ext>
            </a:extLst>
          </p:cNvPr>
          <p:cNvSpPr/>
          <p:nvPr/>
        </p:nvSpPr>
        <p:spPr bwMode="white">
          <a:xfrm>
            <a:off x="5055435" y="5775227"/>
            <a:ext cx="1616629" cy="31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3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8" grpId="0" animBg="1"/>
      <p:bldP spid="2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598F5-105B-BDB9-32E7-AD267C3015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70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C7425-FB68-4212-4648-CC5034F7DA20}"/>
              </a:ext>
            </a:extLst>
          </p:cNvPr>
          <p:cNvSpPr/>
          <p:nvPr/>
        </p:nvSpPr>
        <p:spPr bwMode="white">
          <a:xfrm>
            <a:off x="911424" y="2924944"/>
            <a:ext cx="1095779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35A741-DDE8-48CD-EB1C-D8991AB78C45}"/>
              </a:ext>
            </a:extLst>
          </p:cNvPr>
          <p:cNvSpPr/>
          <p:nvPr/>
        </p:nvSpPr>
        <p:spPr bwMode="white">
          <a:xfrm>
            <a:off x="693249" y="4940531"/>
            <a:ext cx="4894005" cy="4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C2F109A-8FB0-5F13-5A0B-E538651DFAA7}"/>
              </a:ext>
            </a:extLst>
          </p:cNvPr>
          <p:cNvSpPr/>
          <p:nvPr/>
        </p:nvSpPr>
        <p:spPr bwMode="white">
          <a:xfrm>
            <a:off x="709695" y="3573016"/>
            <a:ext cx="1095779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01DED89-82E1-3564-F3DF-4307E22702C7}"/>
              </a:ext>
            </a:extLst>
          </p:cNvPr>
          <p:cNvSpPr/>
          <p:nvPr/>
        </p:nvSpPr>
        <p:spPr bwMode="white">
          <a:xfrm>
            <a:off x="709979" y="4288462"/>
            <a:ext cx="1095779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91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2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12D2A-FAE2-1A93-2933-0F8DA2EDF3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03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D1AD7E-BDB2-C8E0-6BB1-CE884D55221E}"/>
              </a:ext>
            </a:extLst>
          </p:cNvPr>
          <p:cNvSpPr/>
          <p:nvPr/>
        </p:nvSpPr>
        <p:spPr bwMode="white">
          <a:xfrm>
            <a:off x="683727" y="2246663"/>
            <a:ext cx="2313702" cy="43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A4110C-8F72-BCFC-E30F-92F27AB3002B}"/>
              </a:ext>
            </a:extLst>
          </p:cNvPr>
          <p:cNvSpPr/>
          <p:nvPr/>
        </p:nvSpPr>
        <p:spPr bwMode="white">
          <a:xfrm>
            <a:off x="3187858" y="2246663"/>
            <a:ext cx="1399647" cy="43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9B6078-A6F8-995B-2DE0-F8898B3F61CF}"/>
              </a:ext>
            </a:extLst>
          </p:cNvPr>
          <p:cNvSpPr/>
          <p:nvPr/>
        </p:nvSpPr>
        <p:spPr bwMode="white">
          <a:xfrm>
            <a:off x="4787455" y="2380375"/>
            <a:ext cx="1114005" cy="18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AB3416-81E2-80A4-D79A-F0E449B42760}"/>
              </a:ext>
            </a:extLst>
          </p:cNvPr>
          <p:cNvSpPr/>
          <p:nvPr/>
        </p:nvSpPr>
        <p:spPr bwMode="white">
          <a:xfrm>
            <a:off x="693249" y="2886568"/>
            <a:ext cx="2389874" cy="21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1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2024-11-17T05:09:50Z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