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09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DB62D4-1702-F0D9-E1A5-5D44409A6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005137"/>
            <a:ext cx="50387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B799F-CFC0-1C4D-EC1C-13CBB5304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430" y="827992"/>
            <a:ext cx="10203911" cy="586800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3D5192D-672C-3F7A-25DB-54069036D9C2}"/>
              </a:ext>
            </a:extLst>
          </p:cNvPr>
          <p:cNvSpPr/>
          <p:nvPr/>
        </p:nvSpPr>
        <p:spPr bwMode="white">
          <a:xfrm>
            <a:off x="1631504" y="2708920"/>
            <a:ext cx="5174779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4285D88-D8D0-4615-ABB4-D1234AFA481F}"/>
              </a:ext>
            </a:extLst>
          </p:cNvPr>
          <p:cNvSpPr/>
          <p:nvPr/>
        </p:nvSpPr>
        <p:spPr bwMode="white">
          <a:xfrm>
            <a:off x="1582156" y="4005064"/>
            <a:ext cx="40817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F7B88E0-4A01-1333-DDE5-DEEC74355430}"/>
              </a:ext>
            </a:extLst>
          </p:cNvPr>
          <p:cNvSpPr/>
          <p:nvPr/>
        </p:nvSpPr>
        <p:spPr bwMode="white">
          <a:xfrm>
            <a:off x="1631504" y="5205632"/>
            <a:ext cx="8712968" cy="139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30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8967B2-A979-7065-AED0-2412216739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276113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C74BC4-C9CF-6A92-49A5-B8E0CF2114D9}"/>
              </a:ext>
            </a:extLst>
          </p:cNvPr>
          <p:cNvSpPr/>
          <p:nvPr/>
        </p:nvSpPr>
        <p:spPr bwMode="white">
          <a:xfrm>
            <a:off x="2577160" y="5165912"/>
            <a:ext cx="349420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177EEA-1671-D630-AD69-A7A216B4A197}"/>
              </a:ext>
            </a:extLst>
          </p:cNvPr>
          <p:cNvSpPr/>
          <p:nvPr/>
        </p:nvSpPr>
        <p:spPr bwMode="white">
          <a:xfrm>
            <a:off x="2398952" y="6236405"/>
            <a:ext cx="4320480" cy="36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5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5CB73-2347-5D1B-14ED-1937D72E8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3683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301B5-82C4-B4CB-42C0-D40E53348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18" y="900000"/>
            <a:ext cx="11340000" cy="568383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3F614C-6328-D49A-78F2-A1B18F59C787}"/>
              </a:ext>
            </a:extLst>
          </p:cNvPr>
          <p:cNvSpPr/>
          <p:nvPr/>
        </p:nvSpPr>
        <p:spPr bwMode="white">
          <a:xfrm>
            <a:off x="827532" y="4221088"/>
            <a:ext cx="447794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E6ABF-04BB-C7E3-9886-371BADB34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402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918E81-018C-8E07-4871-729906A5004A}"/>
              </a:ext>
            </a:extLst>
          </p:cNvPr>
          <p:cNvSpPr/>
          <p:nvPr/>
        </p:nvSpPr>
        <p:spPr bwMode="white">
          <a:xfrm>
            <a:off x="1093148" y="4005064"/>
            <a:ext cx="442678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8B1B51-0911-1B4F-0E73-F48495083A2F}"/>
              </a:ext>
            </a:extLst>
          </p:cNvPr>
          <p:cNvSpPr/>
          <p:nvPr/>
        </p:nvSpPr>
        <p:spPr bwMode="white">
          <a:xfrm>
            <a:off x="1199456" y="5453907"/>
            <a:ext cx="442678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C86C47D-36CD-7C85-2B5D-F212CA0674DD}"/>
              </a:ext>
            </a:extLst>
          </p:cNvPr>
          <p:cNvSpPr/>
          <p:nvPr/>
        </p:nvSpPr>
        <p:spPr bwMode="white">
          <a:xfrm>
            <a:off x="6600056" y="3983310"/>
            <a:ext cx="442678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0F69145-1B64-59D2-7826-6EFFA704F779}"/>
              </a:ext>
            </a:extLst>
          </p:cNvPr>
          <p:cNvSpPr/>
          <p:nvPr/>
        </p:nvSpPr>
        <p:spPr bwMode="white">
          <a:xfrm>
            <a:off x="7032104" y="5453907"/>
            <a:ext cx="442678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9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E2C75-E87C-C153-80A8-83B3BD0D6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5841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16D58B-78F0-B8C1-81B9-03E726B2EB35}"/>
              </a:ext>
            </a:extLst>
          </p:cNvPr>
          <p:cNvSpPr/>
          <p:nvPr/>
        </p:nvSpPr>
        <p:spPr bwMode="white">
          <a:xfrm>
            <a:off x="360000" y="2060848"/>
            <a:ext cx="56639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E4DD681-3D2F-F6E6-3D12-131AAAA270CF}"/>
              </a:ext>
            </a:extLst>
          </p:cNvPr>
          <p:cNvSpPr/>
          <p:nvPr/>
        </p:nvSpPr>
        <p:spPr bwMode="white">
          <a:xfrm>
            <a:off x="432008" y="2996952"/>
            <a:ext cx="56639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0EA80F-BC18-31F6-13AD-1297F4F6401A}"/>
              </a:ext>
            </a:extLst>
          </p:cNvPr>
          <p:cNvSpPr/>
          <p:nvPr/>
        </p:nvSpPr>
        <p:spPr bwMode="white">
          <a:xfrm>
            <a:off x="6312024" y="1988840"/>
            <a:ext cx="37917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5A69E2-47FE-DE5B-92C8-2DB1F2F4D39F}"/>
              </a:ext>
            </a:extLst>
          </p:cNvPr>
          <p:cNvSpPr/>
          <p:nvPr/>
        </p:nvSpPr>
        <p:spPr bwMode="white">
          <a:xfrm>
            <a:off x="7176120" y="3004716"/>
            <a:ext cx="3791784" cy="10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46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0178609-ED07-C912-7C62-631E9105B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699" y="768658"/>
            <a:ext cx="7202712" cy="593605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EDCE9B7-A99A-2F49-9AD0-A307EF36E974}"/>
              </a:ext>
            </a:extLst>
          </p:cNvPr>
          <p:cNvCxnSpPr>
            <a:cxnSpLocks/>
          </p:cNvCxnSpPr>
          <p:nvPr/>
        </p:nvCxnSpPr>
        <p:spPr>
          <a:xfrm>
            <a:off x="6960096" y="2924944"/>
            <a:ext cx="1224136" cy="2808312"/>
          </a:xfrm>
          <a:prstGeom prst="line">
            <a:avLst/>
          </a:prstGeom>
          <a:ln w="19050">
            <a:solidFill>
              <a:srgbClr val="F200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E7CAD77-7AB2-0534-D517-8C83FB3CFBC9}"/>
              </a:ext>
            </a:extLst>
          </p:cNvPr>
          <p:cNvCxnSpPr>
            <a:cxnSpLocks/>
          </p:cNvCxnSpPr>
          <p:nvPr/>
        </p:nvCxnSpPr>
        <p:spPr>
          <a:xfrm flipV="1">
            <a:off x="7032104" y="2420888"/>
            <a:ext cx="1152128" cy="1872208"/>
          </a:xfrm>
          <a:prstGeom prst="line">
            <a:avLst/>
          </a:prstGeom>
          <a:ln w="19050">
            <a:solidFill>
              <a:srgbClr val="F200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4D1CFC8-56EC-1EF7-C58B-0A37B4A99875}"/>
              </a:ext>
            </a:extLst>
          </p:cNvPr>
          <p:cNvCxnSpPr>
            <a:cxnSpLocks/>
          </p:cNvCxnSpPr>
          <p:nvPr/>
        </p:nvCxnSpPr>
        <p:spPr>
          <a:xfrm flipV="1">
            <a:off x="7032104" y="4110464"/>
            <a:ext cx="1152128" cy="1872208"/>
          </a:xfrm>
          <a:prstGeom prst="line">
            <a:avLst/>
          </a:prstGeom>
          <a:ln w="19050">
            <a:solidFill>
              <a:srgbClr val="F200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77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B7DA7-49AA-D8AE-8F58-4F794B597E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06404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2AAA9D-E639-EDA5-5E5E-A9776AC12D76}"/>
              </a:ext>
            </a:extLst>
          </p:cNvPr>
          <p:cNvSpPr/>
          <p:nvPr/>
        </p:nvSpPr>
        <p:spPr bwMode="white">
          <a:xfrm>
            <a:off x="2256890" y="2924944"/>
            <a:ext cx="3767102" cy="75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7BA71FF-4AF6-C850-AAF3-5F450145ECE0}"/>
              </a:ext>
            </a:extLst>
          </p:cNvPr>
          <p:cNvSpPr/>
          <p:nvPr/>
        </p:nvSpPr>
        <p:spPr bwMode="white">
          <a:xfrm>
            <a:off x="2250508" y="3933056"/>
            <a:ext cx="4637579" cy="60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D0D5A35-2FD8-C146-3825-4BC81E0C3B0A}"/>
              </a:ext>
            </a:extLst>
          </p:cNvPr>
          <p:cNvSpPr/>
          <p:nvPr/>
        </p:nvSpPr>
        <p:spPr bwMode="white">
          <a:xfrm>
            <a:off x="2233140" y="4653136"/>
            <a:ext cx="4637579" cy="60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2D5ADD0-D325-4F2C-8BA1-16DACDD98123}"/>
              </a:ext>
            </a:extLst>
          </p:cNvPr>
          <p:cNvSpPr/>
          <p:nvPr/>
        </p:nvSpPr>
        <p:spPr bwMode="white">
          <a:xfrm>
            <a:off x="2279576" y="5433132"/>
            <a:ext cx="4637579" cy="60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6940DB2-80C5-3CD6-C6B2-FE1B6A60BB72}"/>
              </a:ext>
            </a:extLst>
          </p:cNvPr>
          <p:cNvSpPr/>
          <p:nvPr/>
        </p:nvSpPr>
        <p:spPr bwMode="white">
          <a:xfrm>
            <a:off x="2248621" y="6153212"/>
            <a:ext cx="5215531" cy="3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64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30B84-6080-0A3E-2A48-1E19A73B3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386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0DFF2-5ECE-C832-75EB-984C1E618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928" y="916375"/>
            <a:ext cx="11340000" cy="39395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FFBF28-953E-1B4D-029B-40A6413BA051}"/>
              </a:ext>
            </a:extLst>
          </p:cNvPr>
          <p:cNvSpPr/>
          <p:nvPr/>
        </p:nvSpPr>
        <p:spPr bwMode="white">
          <a:xfrm>
            <a:off x="1674948" y="2797303"/>
            <a:ext cx="46999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3D58D4-F997-C5F8-A9AC-856324F6CAEA}"/>
              </a:ext>
            </a:extLst>
          </p:cNvPr>
          <p:cNvSpPr/>
          <p:nvPr/>
        </p:nvSpPr>
        <p:spPr bwMode="white">
          <a:xfrm>
            <a:off x="1703512" y="4293096"/>
            <a:ext cx="6255552" cy="56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79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2024-11-17T08:41:24Z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