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DF2B4C2-B9CE-CF3D-6C1B-F174C2CD5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33712"/>
            <a:ext cx="73818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DE2F0-E459-2B64-34EE-6D7013172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1761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B4A566-B1B8-DEDD-B6AA-31A089E83518}"/>
              </a:ext>
            </a:extLst>
          </p:cNvPr>
          <p:cNvSpPr/>
          <p:nvPr/>
        </p:nvSpPr>
        <p:spPr bwMode="white">
          <a:xfrm>
            <a:off x="945346" y="1919159"/>
            <a:ext cx="6303173" cy="4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1947D1-9839-83BB-E169-5776DAAE710B}"/>
              </a:ext>
            </a:extLst>
          </p:cNvPr>
          <p:cNvSpPr/>
          <p:nvPr/>
        </p:nvSpPr>
        <p:spPr bwMode="white">
          <a:xfrm>
            <a:off x="945346" y="2824741"/>
            <a:ext cx="2685037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C9BB03-2170-33CA-AECB-7EEC8CE23B23}"/>
              </a:ext>
            </a:extLst>
          </p:cNvPr>
          <p:cNvSpPr/>
          <p:nvPr/>
        </p:nvSpPr>
        <p:spPr bwMode="white">
          <a:xfrm>
            <a:off x="945346" y="3701725"/>
            <a:ext cx="1923324" cy="41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60EEB2-8FA4-FCE4-4361-C179788CF02F}"/>
              </a:ext>
            </a:extLst>
          </p:cNvPr>
          <p:cNvSpPr/>
          <p:nvPr/>
        </p:nvSpPr>
        <p:spPr bwMode="white">
          <a:xfrm>
            <a:off x="945346" y="4521516"/>
            <a:ext cx="4932090" cy="4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6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CEB07-3F13-A3FB-2292-1A65F95403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4837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3C94A-EA1E-F49C-5C6D-CC0723F547D6}"/>
              </a:ext>
            </a:extLst>
          </p:cNvPr>
          <p:cNvSpPr/>
          <p:nvPr/>
        </p:nvSpPr>
        <p:spPr bwMode="white">
          <a:xfrm>
            <a:off x="1276723" y="3776631"/>
            <a:ext cx="4215292" cy="31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6CE4BA-2514-57FF-B174-56FE24D93251}"/>
              </a:ext>
            </a:extLst>
          </p:cNvPr>
          <p:cNvSpPr/>
          <p:nvPr/>
        </p:nvSpPr>
        <p:spPr bwMode="white">
          <a:xfrm>
            <a:off x="1694160" y="4399491"/>
            <a:ext cx="4338067" cy="32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AC7728-A855-A665-7EA6-2131354AF707}"/>
              </a:ext>
            </a:extLst>
          </p:cNvPr>
          <p:cNvSpPr/>
          <p:nvPr/>
        </p:nvSpPr>
        <p:spPr bwMode="white">
          <a:xfrm>
            <a:off x="1276723" y="5055134"/>
            <a:ext cx="1440565" cy="29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C9E992-9498-24F5-0581-D922342C527B}"/>
              </a:ext>
            </a:extLst>
          </p:cNvPr>
          <p:cNvSpPr/>
          <p:nvPr/>
        </p:nvSpPr>
        <p:spPr bwMode="white">
          <a:xfrm>
            <a:off x="1276723" y="5661603"/>
            <a:ext cx="1898927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E473A0-6B01-6538-339C-D566DE204FE9}"/>
              </a:ext>
            </a:extLst>
          </p:cNvPr>
          <p:cNvSpPr/>
          <p:nvPr/>
        </p:nvSpPr>
        <p:spPr bwMode="white">
          <a:xfrm>
            <a:off x="1260353" y="6284463"/>
            <a:ext cx="8315994" cy="37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56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797630E-85F4-D322-59E4-86D99D62DB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991544" y="692696"/>
            <a:ext cx="7752224" cy="467933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74BA03A-FCF0-25F6-2AAC-565991A911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5233328"/>
            <a:ext cx="6299440" cy="162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07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B9D32-D3E4-C978-88A1-06868E512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B49AB-8464-C979-EA17-8DFE169810A5}"/>
              </a:ext>
            </a:extLst>
          </p:cNvPr>
          <p:cNvSpPr/>
          <p:nvPr/>
        </p:nvSpPr>
        <p:spPr bwMode="white">
          <a:xfrm>
            <a:off x="1089362" y="1165805"/>
            <a:ext cx="4627405" cy="107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8BB60-F5CE-263A-1CC2-BFC03FEC41D3}"/>
              </a:ext>
            </a:extLst>
          </p:cNvPr>
          <p:cNvSpPr/>
          <p:nvPr/>
        </p:nvSpPr>
        <p:spPr bwMode="white">
          <a:xfrm>
            <a:off x="1089362" y="2508362"/>
            <a:ext cx="3684785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8E7C62-0A69-7599-587B-CF11A5610376}"/>
              </a:ext>
            </a:extLst>
          </p:cNvPr>
          <p:cNvSpPr/>
          <p:nvPr/>
        </p:nvSpPr>
        <p:spPr bwMode="white">
          <a:xfrm>
            <a:off x="1089362" y="3174880"/>
            <a:ext cx="3922821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0994F0-D145-B234-23F5-733894B63E86}"/>
              </a:ext>
            </a:extLst>
          </p:cNvPr>
          <p:cNvSpPr/>
          <p:nvPr/>
        </p:nvSpPr>
        <p:spPr bwMode="white">
          <a:xfrm>
            <a:off x="1089362" y="3841398"/>
            <a:ext cx="4862622" cy="192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7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FCF2E-2603-0FD3-7674-20DC8B56F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8359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3CBA0-822C-1BC5-7865-5EA1D6E67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5271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BEC2A-95A2-DFF9-A7B5-3B9B42FC0912}"/>
              </a:ext>
            </a:extLst>
          </p:cNvPr>
          <p:cNvSpPr/>
          <p:nvPr/>
        </p:nvSpPr>
        <p:spPr bwMode="white">
          <a:xfrm>
            <a:off x="4201668" y="1309103"/>
            <a:ext cx="495113" cy="4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68382A-2802-95E7-56F1-A8F670F14E9E}"/>
              </a:ext>
            </a:extLst>
          </p:cNvPr>
          <p:cNvSpPr/>
          <p:nvPr/>
        </p:nvSpPr>
        <p:spPr bwMode="white">
          <a:xfrm>
            <a:off x="1992701" y="2233798"/>
            <a:ext cx="42846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937DCF-B563-CF87-23E4-515FA20AEDCE}"/>
              </a:ext>
            </a:extLst>
          </p:cNvPr>
          <p:cNvSpPr/>
          <p:nvPr/>
        </p:nvSpPr>
        <p:spPr bwMode="white">
          <a:xfrm>
            <a:off x="2592550" y="2128936"/>
            <a:ext cx="523677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6E444-DBC0-0D19-A5D2-8ED09DD1CE1D}"/>
              </a:ext>
            </a:extLst>
          </p:cNvPr>
          <p:cNvSpPr/>
          <p:nvPr/>
        </p:nvSpPr>
        <p:spPr bwMode="white">
          <a:xfrm>
            <a:off x="4154061" y="2205200"/>
            <a:ext cx="542720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8356E4-6E00-7C80-BEDC-85E19AE26B1F}"/>
              </a:ext>
            </a:extLst>
          </p:cNvPr>
          <p:cNvSpPr/>
          <p:nvPr/>
        </p:nvSpPr>
        <p:spPr bwMode="white">
          <a:xfrm>
            <a:off x="5258545" y="2243331"/>
            <a:ext cx="428463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C7AADB-6180-0C82-D644-68ED8A54990B}"/>
              </a:ext>
            </a:extLst>
          </p:cNvPr>
          <p:cNvSpPr/>
          <p:nvPr/>
        </p:nvSpPr>
        <p:spPr bwMode="white">
          <a:xfrm>
            <a:off x="5886958" y="2157535"/>
            <a:ext cx="542720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24E558-A4C3-8976-D5B4-62363EC75A6E}"/>
              </a:ext>
            </a:extLst>
          </p:cNvPr>
          <p:cNvSpPr/>
          <p:nvPr/>
        </p:nvSpPr>
        <p:spPr bwMode="white">
          <a:xfrm>
            <a:off x="7600812" y="2176601"/>
            <a:ext cx="514157" cy="3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E12AFE-FFA4-0D7D-DF8D-03AA30EE23DA}"/>
              </a:ext>
            </a:extLst>
          </p:cNvPr>
          <p:cNvSpPr/>
          <p:nvPr/>
        </p:nvSpPr>
        <p:spPr bwMode="white">
          <a:xfrm>
            <a:off x="9476530" y="2167068"/>
            <a:ext cx="304686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AFA7E0-9D08-4C77-AA67-017AC6BFC283}"/>
              </a:ext>
            </a:extLst>
          </p:cNvPr>
          <p:cNvSpPr/>
          <p:nvPr/>
        </p:nvSpPr>
        <p:spPr bwMode="white">
          <a:xfrm>
            <a:off x="2649678" y="2967835"/>
            <a:ext cx="314206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C15DA4-D13C-EB0C-B197-13E42CE4CC9E}"/>
              </a:ext>
            </a:extLst>
          </p:cNvPr>
          <p:cNvSpPr/>
          <p:nvPr/>
        </p:nvSpPr>
        <p:spPr bwMode="white">
          <a:xfrm>
            <a:off x="4135018" y="2920170"/>
            <a:ext cx="523677" cy="4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052A13-E8F4-DD5D-5A8A-D806774921EF}"/>
              </a:ext>
            </a:extLst>
          </p:cNvPr>
          <p:cNvSpPr/>
          <p:nvPr/>
        </p:nvSpPr>
        <p:spPr bwMode="white">
          <a:xfrm>
            <a:off x="6058343" y="2967835"/>
            <a:ext cx="304685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D488E0-B6AE-8283-B539-D820D98F1660}"/>
              </a:ext>
            </a:extLst>
          </p:cNvPr>
          <p:cNvSpPr/>
          <p:nvPr/>
        </p:nvSpPr>
        <p:spPr bwMode="white">
          <a:xfrm>
            <a:off x="7895976" y="2967835"/>
            <a:ext cx="295163" cy="371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4CC301C-89B0-0200-905D-E3EF83D7CDD6}"/>
              </a:ext>
            </a:extLst>
          </p:cNvPr>
          <p:cNvSpPr/>
          <p:nvPr/>
        </p:nvSpPr>
        <p:spPr bwMode="white">
          <a:xfrm>
            <a:off x="4268318" y="3644674"/>
            <a:ext cx="304685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B1F9AC-2E3E-C3F2-7227-5AB2AE3C66FC}"/>
              </a:ext>
            </a:extLst>
          </p:cNvPr>
          <p:cNvSpPr/>
          <p:nvPr/>
        </p:nvSpPr>
        <p:spPr bwMode="white">
          <a:xfrm>
            <a:off x="7762676" y="4493106"/>
            <a:ext cx="1418690" cy="4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475071-6B09-0B17-741C-63FFD140CF80}"/>
              </a:ext>
            </a:extLst>
          </p:cNvPr>
          <p:cNvSpPr/>
          <p:nvPr/>
        </p:nvSpPr>
        <p:spPr bwMode="white">
          <a:xfrm>
            <a:off x="7791240" y="5436867"/>
            <a:ext cx="1390125" cy="428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3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09147-622C-99EF-BC83-FA703289F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44198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CAD450-2FCE-D63C-04D1-3B389B68BBE6}"/>
              </a:ext>
            </a:extLst>
          </p:cNvPr>
          <p:cNvSpPr/>
          <p:nvPr/>
        </p:nvSpPr>
        <p:spPr bwMode="white">
          <a:xfrm>
            <a:off x="7772197" y="1180763"/>
            <a:ext cx="1418690" cy="4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697707-9B0F-EDFF-04BA-30E3E04891B7}"/>
              </a:ext>
            </a:extLst>
          </p:cNvPr>
          <p:cNvSpPr/>
          <p:nvPr/>
        </p:nvSpPr>
        <p:spPr bwMode="white">
          <a:xfrm>
            <a:off x="8057840" y="2123788"/>
            <a:ext cx="1409168" cy="4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F5BEBC-1C09-55E7-C6B2-D56D3D4ABB2E}"/>
              </a:ext>
            </a:extLst>
          </p:cNvPr>
          <p:cNvSpPr/>
          <p:nvPr/>
        </p:nvSpPr>
        <p:spPr bwMode="white">
          <a:xfrm>
            <a:off x="8895724" y="3324002"/>
            <a:ext cx="1047355" cy="50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7E4B45-2F5C-602B-413D-8EFFE49C8ADE}"/>
              </a:ext>
            </a:extLst>
          </p:cNvPr>
          <p:cNvSpPr/>
          <p:nvPr/>
        </p:nvSpPr>
        <p:spPr bwMode="white">
          <a:xfrm>
            <a:off x="9124238" y="3952685"/>
            <a:ext cx="514156" cy="4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9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4BD82-8099-8B81-0BE8-A4478F9FF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3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F5EAE-91D7-C8FA-F611-2A25BACEEAB2}"/>
              </a:ext>
            </a:extLst>
          </p:cNvPr>
          <p:cNvSpPr/>
          <p:nvPr/>
        </p:nvSpPr>
        <p:spPr bwMode="white">
          <a:xfrm>
            <a:off x="8805491" y="4233088"/>
            <a:ext cx="561764" cy="37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6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D5784-A7C0-DDE5-8354-723FD6DE1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3861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3662B-BB44-00DD-48B8-281DE74F9A09}"/>
              </a:ext>
            </a:extLst>
          </p:cNvPr>
          <p:cNvSpPr/>
          <p:nvPr/>
        </p:nvSpPr>
        <p:spPr bwMode="white">
          <a:xfrm>
            <a:off x="5312089" y="3067588"/>
            <a:ext cx="590327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B1620-E742-B3E0-E221-809C7FB56E29}"/>
              </a:ext>
            </a:extLst>
          </p:cNvPr>
          <p:cNvSpPr/>
          <p:nvPr/>
        </p:nvSpPr>
        <p:spPr bwMode="white">
          <a:xfrm>
            <a:off x="2065288" y="4011420"/>
            <a:ext cx="590327" cy="37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7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8A038-DCCB-FC98-0EB5-75F1DF824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309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58D0E-D4AA-D0C7-7220-A17EC618662D}"/>
              </a:ext>
            </a:extLst>
          </p:cNvPr>
          <p:cNvSpPr/>
          <p:nvPr/>
        </p:nvSpPr>
        <p:spPr bwMode="white">
          <a:xfrm>
            <a:off x="5593568" y="2577104"/>
            <a:ext cx="5055869" cy="39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A5C54B-16A7-AE65-8523-ED81D5D2ECD2}"/>
              </a:ext>
            </a:extLst>
          </p:cNvPr>
          <p:cNvSpPr/>
          <p:nvPr/>
        </p:nvSpPr>
        <p:spPr bwMode="white">
          <a:xfrm>
            <a:off x="5107976" y="3473266"/>
            <a:ext cx="1675768" cy="33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4F6C8F-4610-0932-256B-1FAA5C867CDE}"/>
              </a:ext>
            </a:extLst>
          </p:cNvPr>
          <p:cNvSpPr/>
          <p:nvPr/>
        </p:nvSpPr>
        <p:spPr bwMode="white">
          <a:xfrm>
            <a:off x="5107976" y="4321758"/>
            <a:ext cx="2408916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2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19F74-6AF1-F62B-F51D-16C68253C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36343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5738C-28B1-AE0B-F9C9-354AB5A7793D}"/>
              </a:ext>
            </a:extLst>
          </p:cNvPr>
          <p:cNvSpPr/>
          <p:nvPr/>
        </p:nvSpPr>
        <p:spPr bwMode="white">
          <a:xfrm>
            <a:off x="4930654" y="1333668"/>
            <a:ext cx="1723375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44F77-EE28-C573-9636-21D2033A4E09}"/>
              </a:ext>
            </a:extLst>
          </p:cNvPr>
          <p:cNvSpPr/>
          <p:nvPr/>
        </p:nvSpPr>
        <p:spPr bwMode="white">
          <a:xfrm>
            <a:off x="4502190" y="2201710"/>
            <a:ext cx="1666246" cy="33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7E22F7-C43E-36FE-3EC4-CDA98A3FC49E}"/>
              </a:ext>
            </a:extLst>
          </p:cNvPr>
          <p:cNvSpPr/>
          <p:nvPr/>
        </p:nvSpPr>
        <p:spPr bwMode="white">
          <a:xfrm>
            <a:off x="4502190" y="3050675"/>
            <a:ext cx="2399395" cy="40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30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5D7A5-54C4-51C7-3CBD-3B2885A6C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98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270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2024-11-17T05:39:21Z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