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DA071D1-90C0-C16A-FE5A-9659E15B3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65938"/>
            <a:ext cx="11521280" cy="106306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974636C-C847-4E2D-B49F-D4035BD8E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446388"/>
            <a:ext cx="66675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7F68A-7953-75DB-6ADB-758A6E6A67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92" y="913986"/>
            <a:ext cx="11340000" cy="35052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91B812-8D9F-BB8F-2C5E-09A35AE51A93}"/>
              </a:ext>
            </a:extLst>
          </p:cNvPr>
          <p:cNvSpPr/>
          <p:nvPr/>
        </p:nvSpPr>
        <p:spPr bwMode="white">
          <a:xfrm>
            <a:off x="1674947" y="1980810"/>
            <a:ext cx="3637178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378658-6E8F-2E69-ED18-E29ED0A9CF9F}"/>
              </a:ext>
            </a:extLst>
          </p:cNvPr>
          <p:cNvSpPr/>
          <p:nvPr/>
        </p:nvSpPr>
        <p:spPr bwMode="white">
          <a:xfrm>
            <a:off x="1703512" y="2780928"/>
            <a:ext cx="5852068" cy="51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7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998D91-0C20-E906-93A7-0F5FF52CF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58004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287C17-4C5D-D6C4-6B9C-5C64C54AC761}"/>
              </a:ext>
            </a:extLst>
          </p:cNvPr>
          <p:cNvSpPr/>
          <p:nvPr/>
        </p:nvSpPr>
        <p:spPr bwMode="white">
          <a:xfrm>
            <a:off x="1700506" y="6147180"/>
            <a:ext cx="1770982" cy="4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12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14C2B8-8DD1-BDC6-8701-F8097A351F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882373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5FE90-7492-23EC-B043-A982648976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1003541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14DBBA-28D6-C8B8-2320-6E5529ECB86D}"/>
              </a:ext>
            </a:extLst>
          </p:cNvPr>
          <p:cNvSpPr/>
          <p:nvPr/>
        </p:nvSpPr>
        <p:spPr bwMode="white">
          <a:xfrm>
            <a:off x="8455825" y="1039056"/>
            <a:ext cx="421302" cy="38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D3D7CF-1C66-48FC-86D1-167815F7D191}"/>
              </a:ext>
            </a:extLst>
          </p:cNvPr>
          <p:cNvSpPr/>
          <p:nvPr/>
        </p:nvSpPr>
        <p:spPr bwMode="white">
          <a:xfrm>
            <a:off x="2212127" y="1907453"/>
            <a:ext cx="775195" cy="33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D927D8-C42E-84FE-33A3-CC9296077BF0}"/>
              </a:ext>
            </a:extLst>
          </p:cNvPr>
          <p:cNvSpPr/>
          <p:nvPr/>
        </p:nvSpPr>
        <p:spPr bwMode="white">
          <a:xfrm>
            <a:off x="8658050" y="1873729"/>
            <a:ext cx="404450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9A8D15-5873-5FDE-BB1F-06F364D7B47C}"/>
              </a:ext>
            </a:extLst>
          </p:cNvPr>
          <p:cNvSpPr/>
          <p:nvPr/>
        </p:nvSpPr>
        <p:spPr bwMode="white">
          <a:xfrm>
            <a:off x="2262683" y="2742125"/>
            <a:ext cx="429728" cy="37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0CE064-9708-D5DE-5B13-C8F6771DF320}"/>
              </a:ext>
            </a:extLst>
          </p:cNvPr>
          <p:cNvSpPr/>
          <p:nvPr/>
        </p:nvSpPr>
        <p:spPr bwMode="white">
          <a:xfrm>
            <a:off x="4259656" y="2767418"/>
            <a:ext cx="522414" cy="3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22DA03-94D9-FBFA-5CCB-93B3C4523020}"/>
              </a:ext>
            </a:extLst>
          </p:cNvPr>
          <p:cNvSpPr/>
          <p:nvPr/>
        </p:nvSpPr>
        <p:spPr bwMode="white">
          <a:xfrm>
            <a:off x="7377291" y="2767418"/>
            <a:ext cx="775195" cy="3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1C448B-B59B-D156-BB1A-1F78DA7AB4E2}"/>
              </a:ext>
            </a:extLst>
          </p:cNvPr>
          <p:cNvSpPr/>
          <p:nvPr/>
        </p:nvSpPr>
        <p:spPr bwMode="white">
          <a:xfrm>
            <a:off x="4124839" y="3576798"/>
            <a:ext cx="404450" cy="4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59E198-AAA4-ACB4-7547-94D7BF5BA755}"/>
              </a:ext>
            </a:extLst>
          </p:cNvPr>
          <p:cNvSpPr/>
          <p:nvPr/>
        </p:nvSpPr>
        <p:spPr bwMode="white">
          <a:xfrm>
            <a:off x="6770616" y="3610522"/>
            <a:ext cx="766769" cy="33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B06E3E-A4D4-B2BD-87C1-D8373221EAC7}"/>
              </a:ext>
            </a:extLst>
          </p:cNvPr>
          <p:cNvSpPr/>
          <p:nvPr/>
        </p:nvSpPr>
        <p:spPr bwMode="white">
          <a:xfrm>
            <a:off x="4049005" y="4470487"/>
            <a:ext cx="387597" cy="311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B3C4CF6-31C5-A44D-A783-83C31CCC8567}"/>
              </a:ext>
            </a:extLst>
          </p:cNvPr>
          <p:cNvSpPr/>
          <p:nvPr/>
        </p:nvSpPr>
        <p:spPr bwMode="white">
          <a:xfrm>
            <a:off x="6627374" y="4445194"/>
            <a:ext cx="438154" cy="33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57F7524-C6CF-6D41-AEC2-F9EBD3F4BBE1}"/>
              </a:ext>
            </a:extLst>
          </p:cNvPr>
          <p:cNvSpPr/>
          <p:nvPr/>
        </p:nvSpPr>
        <p:spPr bwMode="white">
          <a:xfrm>
            <a:off x="8666476" y="4462056"/>
            <a:ext cx="530840" cy="32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657C43E-7445-6184-A0E9-ACABBB3B5314}"/>
              </a:ext>
            </a:extLst>
          </p:cNvPr>
          <p:cNvSpPr/>
          <p:nvPr/>
        </p:nvSpPr>
        <p:spPr bwMode="white">
          <a:xfrm>
            <a:off x="2709264" y="5313591"/>
            <a:ext cx="766769" cy="33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81B7695-ACBD-FE16-8F00-B257EA9B5541}"/>
              </a:ext>
            </a:extLst>
          </p:cNvPr>
          <p:cNvSpPr/>
          <p:nvPr/>
        </p:nvSpPr>
        <p:spPr bwMode="white">
          <a:xfrm>
            <a:off x="8767589" y="5296729"/>
            <a:ext cx="438154" cy="33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751CDAA-B360-6849-BAE7-0B3A80FB9AEA}"/>
              </a:ext>
            </a:extLst>
          </p:cNvPr>
          <p:cNvSpPr/>
          <p:nvPr/>
        </p:nvSpPr>
        <p:spPr bwMode="white">
          <a:xfrm>
            <a:off x="2237405" y="6165125"/>
            <a:ext cx="749917" cy="33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14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548C1D-04B9-B9EE-9424-FB80AF9E0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9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986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526BEC-0BFA-8B0A-E2DA-56D2D4B69D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34" y="930009"/>
            <a:ext cx="11340000" cy="411703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C17539-78A2-462C-4CF4-352DA416826D}"/>
              </a:ext>
            </a:extLst>
          </p:cNvPr>
          <p:cNvSpPr/>
          <p:nvPr/>
        </p:nvSpPr>
        <p:spPr bwMode="white">
          <a:xfrm>
            <a:off x="1127448" y="2121280"/>
            <a:ext cx="3970428" cy="86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06BD13-6438-3763-5FA1-0EB0F7EDA59C}"/>
              </a:ext>
            </a:extLst>
          </p:cNvPr>
          <p:cNvSpPr/>
          <p:nvPr/>
        </p:nvSpPr>
        <p:spPr bwMode="white">
          <a:xfrm>
            <a:off x="3822007" y="3569866"/>
            <a:ext cx="1523425" cy="333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94AAC0-30EA-80D0-3DB5-BAE752A8410E}"/>
              </a:ext>
            </a:extLst>
          </p:cNvPr>
          <p:cNvSpPr/>
          <p:nvPr/>
        </p:nvSpPr>
        <p:spPr bwMode="white">
          <a:xfrm>
            <a:off x="1127448" y="4437112"/>
            <a:ext cx="6566174" cy="53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49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207EFB-1790-92FD-2C3C-63E90C7071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50681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769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B27CD8-46C3-4E9C-DC2F-EEA6DF280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052736"/>
            <a:ext cx="11340000" cy="438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401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D1BA0-ED4A-B807-703C-F8F2DDBFB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36712"/>
            <a:ext cx="1008461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132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C48508-FA5C-7237-698D-8109F39D34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1340000" cy="5753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496CC3-9ACE-BB26-AC95-F6BAF6C6389E}"/>
              </a:ext>
            </a:extLst>
          </p:cNvPr>
          <p:cNvSpPr/>
          <p:nvPr/>
        </p:nvSpPr>
        <p:spPr bwMode="white">
          <a:xfrm>
            <a:off x="1918919" y="1774417"/>
            <a:ext cx="5684282" cy="40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1348BF-96A4-D97C-911C-BD8BA19F5450}"/>
              </a:ext>
            </a:extLst>
          </p:cNvPr>
          <p:cNvSpPr/>
          <p:nvPr/>
        </p:nvSpPr>
        <p:spPr bwMode="white">
          <a:xfrm>
            <a:off x="1918918" y="2569830"/>
            <a:ext cx="6672721" cy="50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3A3C18-95A9-6F32-920E-E762BA0C2D3C}"/>
              </a:ext>
            </a:extLst>
          </p:cNvPr>
          <p:cNvSpPr/>
          <p:nvPr/>
        </p:nvSpPr>
        <p:spPr bwMode="white">
          <a:xfrm>
            <a:off x="1918919" y="5213156"/>
            <a:ext cx="4094206" cy="39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C1FC53-9231-CD31-EFF6-7A7783679F57}"/>
              </a:ext>
            </a:extLst>
          </p:cNvPr>
          <p:cNvSpPr/>
          <p:nvPr/>
        </p:nvSpPr>
        <p:spPr bwMode="white">
          <a:xfrm>
            <a:off x="1918918" y="6003780"/>
            <a:ext cx="7896858" cy="53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71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2024-11-17T09:29:21Z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