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24" r:id="rId2"/>
    <p:sldId id="326" r:id="rId3"/>
    <p:sldId id="325" r:id="rId4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D1C1E-F21F-5A81-C0A7-829386055E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78935"/>
            <a:ext cx="11340000" cy="11001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16CFC-55C4-5D57-210C-39EA0749CE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42839"/>
            <a:ext cx="11340000" cy="57065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3500A-0EA8-12FF-311E-0B53F6A6EE4C}"/>
              </a:ext>
            </a:extLst>
          </p:cNvPr>
          <p:cNvSpPr/>
          <p:nvPr/>
        </p:nvSpPr>
        <p:spPr bwMode="white">
          <a:xfrm>
            <a:off x="321914" y="6549419"/>
            <a:ext cx="647455" cy="6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623AA2-29CB-5BA5-CE19-CCBCC7924E25}"/>
              </a:ext>
            </a:extLst>
          </p:cNvPr>
          <p:cNvSpPr/>
          <p:nvPr/>
        </p:nvSpPr>
        <p:spPr bwMode="white">
          <a:xfrm>
            <a:off x="911424" y="5273777"/>
            <a:ext cx="1008112" cy="134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9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DE087-2593-8528-6945-884450F9E1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770564" cy="586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201BBB9-DECB-6AEE-0FE5-B239395C8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764704"/>
            <a:ext cx="64481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028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2024-11-17T09:25:33Z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