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48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8182B41-6934-E6F6-B098-D3DA86B8A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3"/>
          <a:stretch/>
        </p:blipFill>
        <p:spPr>
          <a:xfrm>
            <a:off x="3503712" y="3068960"/>
            <a:ext cx="5663992" cy="8917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8856B-8B85-050B-B44E-24AE5C9358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811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547FCC-CE23-84B5-1F8C-EFE9C5189B42}"/>
              </a:ext>
            </a:extLst>
          </p:cNvPr>
          <p:cNvSpPr/>
          <p:nvPr/>
        </p:nvSpPr>
        <p:spPr bwMode="white">
          <a:xfrm>
            <a:off x="731335" y="2594995"/>
            <a:ext cx="1761460" cy="61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7CAAD36-63DA-28A8-14EB-85BA1C227717}"/>
              </a:ext>
            </a:extLst>
          </p:cNvPr>
          <p:cNvSpPr/>
          <p:nvPr/>
        </p:nvSpPr>
        <p:spPr bwMode="white">
          <a:xfrm>
            <a:off x="731334" y="3573016"/>
            <a:ext cx="75615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487CEB3-74AF-46CE-9CBD-A40BFB4C73D7}"/>
              </a:ext>
            </a:extLst>
          </p:cNvPr>
          <p:cNvSpPr/>
          <p:nvPr/>
        </p:nvSpPr>
        <p:spPr bwMode="white">
          <a:xfrm>
            <a:off x="3359696" y="2594995"/>
            <a:ext cx="1761460" cy="61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5E15018-971C-9F1F-B3BD-E63AED010DB2}"/>
              </a:ext>
            </a:extLst>
          </p:cNvPr>
          <p:cNvSpPr/>
          <p:nvPr/>
        </p:nvSpPr>
        <p:spPr bwMode="white">
          <a:xfrm>
            <a:off x="3359695" y="3573016"/>
            <a:ext cx="75615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7642638-3C8A-DBE0-F456-C91796A5E6CA}"/>
              </a:ext>
            </a:extLst>
          </p:cNvPr>
          <p:cNvSpPr/>
          <p:nvPr/>
        </p:nvSpPr>
        <p:spPr bwMode="white">
          <a:xfrm>
            <a:off x="5988056" y="2588862"/>
            <a:ext cx="1761460" cy="61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C134C9A-156D-AA92-3E30-63199AF2B13F}"/>
              </a:ext>
            </a:extLst>
          </p:cNvPr>
          <p:cNvSpPr/>
          <p:nvPr/>
        </p:nvSpPr>
        <p:spPr bwMode="white">
          <a:xfrm>
            <a:off x="5988055" y="3566883"/>
            <a:ext cx="75615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6FF785D-31A8-60CE-F69E-AAAF9D9864BD}"/>
              </a:ext>
            </a:extLst>
          </p:cNvPr>
          <p:cNvSpPr/>
          <p:nvPr/>
        </p:nvSpPr>
        <p:spPr bwMode="white">
          <a:xfrm>
            <a:off x="8622797" y="2582729"/>
            <a:ext cx="1761460" cy="61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2854F04-6004-689C-8639-DB2EB69F50D6}"/>
              </a:ext>
            </a:extLst>
          </p:cNvPr>
          <p:cNvSpPr/>
          <p:nvPr/>
        </p:nvSpPr>
        <p:spPr bwMode="white">
          <a:xfrm>
            <a:off x="8622796" y="3560750"/>
            <a:ext cx="75615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52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D5116-2503-D5AC-0692-54760EF833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427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393260A-B90F-60CE-D8B6-2F8881256592}"/>
              </a:ext>
            </a:extLst>
          </p:cNvPr>
          <p:cNvSpPr/>
          <p:nvPr/>
        </p:nvSpPr>
        <p:spPr bwMode="white">
          <a:xfrm>
            <a:off x="695400" y="2420888"/>
            <a:ext cx="1761460" cy="61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6FF946D-05B8-8CC7-DD28-4D2D53F05094}"/>
              </a:ext>
            </a:extLst>
          </p:cNvPr>
          <p:cNvSpPr/>
          <p:nvPr/>
        </p:nvSpPr>
        <p:spPr bwMode="white">
          <a:xfrm>
            <a:off x="1055440" y="3299023"/>
            <a:ext cx="75615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EDEDAB5-5613-F593-1F4F-AD9CDC0ACBE4}"/>
              </a:ext>
            </a:extLst>
          </p:cNvPr>
          <p:cNvSpPr/>
          <p:nvPr/>
        </p:nvSpPr>
        <p:spPr bwMode="white">
          <a:xfrm>
            <a:off x="3431704" y="2420888"/>
            <a:ext cx="1761460" cy="61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791BFCB-60FD-24CF-6B36-02B563F93ED7}"/>
              </a:ext>
            </a:extLst>
          </p:cNvPr>
          <p:cNvSpPr/>
          <p:nvPr/>
        </p:nvSpPr>
        <p:spPr bwMode="white">
          <a:xfrm>
            <a:off x="3791744" y="3299023"/>
            <a:ext cx="75615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06FE8A3-D383-6A0B-BF10-D15C16036067}"/>
              </a:ext>
            </a:extLst>
          </p:cNvPr>
          <p:cNvSpPr/>
          <p:nvPr/>
        </p:nvSpPr>
        <p:spPr bwMode="white">
          <a:xfrm>
            <a:off x="6456040" y="2417976"/>
            <a:ext cx="1761460" cy="61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46AC5E9-0466-798B-A90A-50AAD961D065}"/>
              </a:ext>
            </a:extLst>
          </p:cNvPr>
          <p:cNvSpPr/>
          <p:nvPr/>
        </p:nvSpPr>
        <p:spPr bwMode="white">
          <a:xfrm>
            <a:off x="6816080" y="3296111"/>
            <a:ext cx="75615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266F86D-1BB2-68A6-EAF0-568A1BE3963E}"/>
              </a:ext>
            </a:extLst>
          </p:cNvPr>
          <p:cNvSpPr/>
          <p:nvPr/>
        </p:nvSpPr>
        <p:spPr bwMode="white">
          <a:xfrm>
            <a:off x="8874826" y="2417976"/>
            <a:ext cx="1761460" cy="61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23CE2F7-D7C0-5CA9-4542-5CD9A26A6A36}"/>
              </a:ext>
            </a:extLst>
          </p:cNvPr>
          <p:cNvSpPr/>
          <p:nvPr/>
        </p:nvSpPr>
        <p:spPr bwMode="white">
          <a:xfrm>
            <a:off x="9234866" y="3296111"/>
            <a:ext cx="75615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45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E2D07-66B0-B853-BF73-26D78AB4A6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976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A969FD-68EC-16B0-5F05-D8DC1C83CCD6}"/>
              </a:ext>
            </a:extLst>
          </p:cNvPr>
          <p:cNvSpPr/>
          <p:nvPr/>
        </p:nvSpPr>
        <p:spPr bwMode="white">
          <a:xfrm>
            <a:off x="1045541" y="3429000"/>
            <a:ext cx="1342518" cy="53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8EA06D-BCD8-22BC-60D3-F6CEF94D4ED6}"/>
              </a:ext>
            </a:extLst>
          </p:cNvPr>
          <p:cNvSpPr/>
          <p:nvPr/>
        </p:nvSpPr>
        <p:spPr bwMode="white">
          <a:xfrm>
            <a:off x="6644130" y="3501724"/>
            <a:ext cx="2408916" cy="4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25EC34-60FE-10F1-A4DC-76B676CE6C2E}"/>
              </a:ext>
            </a:extLst>
          </p:cNvPr>
          <p:cNvSpPr/>
          <p:nvPr/>
        </p:nvSpPr>
        <p:spPr bwMode="white">
          <a:xfrm>
            <a:off x="1683476" y="4464266"/>
            <a:ext cx="837884" cy="18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11D97F-7E92-0B27-7023-2AC7FDF596BB}"/>
              </a:ext>
            </a:extLst>
          </p:cNvPr>
          <p:cNvSpPr/>
          <p:nvPr/>
        </p:nvSpPr>
        <p:spPr bwMode="white">
          <a:xfrm>
            <a:off x="6644130" y="4321315"/>
            <a:ext cx="2408916" cy="46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33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88190-9104-3990-62C8-ABFF6046FE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220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B7591E-1E4F-4953-625D-AFB6C2F5B9E8}"/>
              </a:ext>
            </a:extLst>
          </p:cNvPr>
          <p:cNvSpPr/>
          <p:nvPr/>
        </p:nvSpPr>
        <p:spPr bwMode="white">
          <a:xfrm>
            <a:off x="1083627" y="3263517"/>
            <a:ext cx="1339965" cy="525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21A60E02-D844-316A-E435-8DA3E494E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2018" y="2435215"/>
            <a:ext cx="2685790" cy="55719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D20060F-C0C1-C64A-A1AE-94E9188AF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3021192"/>
            <a:ext cx="3341170" cy="245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07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4E2C9-FD14-0A4C-3989-EA43309E87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0513168" cy="30643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5A8EA13-991B-D4C6-5BD7-B99F3EE343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3501008"/>
            <a:ext cx="8196896" cy="304026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95A5CCC-0CDE-3773-D9BD-D9C5388572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3501008"/>
            <a:ext cx="4194718" cy="316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81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E6F3F-C9E2-10C0-67C2-D784A75237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688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D87212C-7C21-0D86-1687-D8325E3EBD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5541" y="3068960"/>
            <a:ext cx="5172562" cy="369994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5F0D15-E4B2-F5D1-0E10-D3794DB4F429}"/>
              </a:ext>
            </a:extLst>
          </p:cNvPr>
          <p:cNvSpPr/>
          <p:nvPr/>
        </p:nvSpPr>
        <p:spPr bwMode="white">
          <a:xfrm>
            <a:off x="721813" y="3311014"/>
            <a:ext cx="5351032" cy="2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77C8D2-1E13-D27C-BA27-62DC47C0423E}"/>
              </a:ext>
            </a:extLst>
          </p:cNvPr>
          <p:cNvSpPr/>
          <p:nvPr/>
        </p:nvSpPr>
        <p:spPr bwMode="white">
          <a:xfrm>
            <a:off x="744968" y="3861048"/>
            <a:ext cx="1030552" cy="2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4A23C2-FD76-2D4E-E73D-F21C3CED940D}"/>
              </a:ext>
            </a:extLst>
          </p:cNvPr>
          <p:cNvSpPr/>
          <p:nvPr/>
        </p:nvSpPr>
        <p:spPr bwMode="white">
          <a:xfrm>
            <a:off x="1775520" y="3836741"/>
            <a:ext cx="2952328" cy="2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225D95-7796-4792-673A-8CB220320E83}"/>
              </a:ext>
            </a:extLst>
          </p:cNvPr>
          <p:cNvSpPr/>
          <p:nvPr/>
        </p:nvSpPr>
        <p:spPr bwMode="white">
          <a:xfrm>
            <a:off x="4737181" y="3854468"/>
            <a:ext cx="1288360" cy="2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B3BCC5-FB2C-AF7F-F669-4CA60BB7C324}"/>
              </a:ext>
            </a:extLst>
          </p:cNvPr>
          <p:cNvSpPr/>
          <p:nvPr/>
        </p:nvSpPr>
        <p:spPr bwMode="white">
          <a:xfrm>
            <a:off x="730754" y="4401715"/>
            <a:ext cx="5365246" cy="24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50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90C7A-2BC6-6772-39D1-475FFDFC94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27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BAF91B-F84B-025B-C9BD-9CB8EC3870A9}"/>
              </a:ext>
            </a:extLst>
          </p:cNvPr>
          <p:cNvSpPr/>
          <p:nvPr/>
        </p:nvSpPr>
        <p:spPr bwMode="white">
          <a:xfrm>
            <a:off x="1407355" y="3158775"/>
            <a:ext cx="9081133" cy="47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342BB4-6EE4-A10E-FAC8-EAE59C72AB58}"/>
              </a:ext>
            </a:extLst>
          </p:cNvPr>
          <p:cNvSpPr/>
          <p:nvPr/>
        </p:nvSpPr>
        <p:spPr bwMode="white">
          <a:xfrm>
            <a:off x="1178840" y="3997477"/>
            <a:ext cx="9121511" cy="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946277-5E5B-F31C-EE6A-61DDF0F7C685}"/>
              </a:ext>
            </a:extLst>
          </p:cNvPr>
          <p:cNvSpPr/>
          <p:nvPr/>
        </p:nvSpPr>
        <p:spPr bwMode="white">
          <a:xfrm>
            <a:off x="1178841" y="4559788"/>
            <a:ext cx="1428211" cy="22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C76395-D0C1-4272-FCA9-DF9ADAC784B0}"/>
              </a:ext>
            </a:extLst>
          </p:cNvPr>
          <p:cNvSpPr/>
          <p:nvPr/>
        </p:nvSpPr>
        <p:spPr bwMode="white">
          <a:xfrm>
            <a:off x="1178840" y="5112569"/>
            <a:ext cx="9381656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94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B7D4D-EEA7-3F5B-39CF-200338E7DD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389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04BAAC-A5F7-0590-E570-1C0F46BA2D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2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90B369-D6E5-0CDE-B71E-E15E9E96AB30}"/>
              </a:ext>
            </a:extLst>
          </p:cNvPr>
          <p:cNvSpPr/>
          <p:nvPr/>
        </p:nvSpPr>
        <p:spPr bwMode="white">
          <a:xfrm>
            <a:off x="788463" y="1654216"/>
            <a:ext cx="10564121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653390-48C8-19CE-EF5F-5CAD0023AEF6}"/>
              </a:ext>
            </a:extLst>
          </p:cNvPr>
          <p:cNvSpPr/>
          <p:nvPr/>
        </p:nvSpPr>
        <p:spPr bwMode="white">
          <a:xfrm>
            <a:off x="788464" y="2255681"/>
            <a:ext cx="10425944" cy="525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D0306C-DD9C-4B13-F422-3FFDCCF6BDF1}"/>
              </a:ext>
            </a:extLst>
          </p:cNvPr>
          <p:cNvSpPr/>
          <p:nvPr/>
        </p:nvSpPr>
        <p:spPr bwMode="white">
          <a:xfrm>
            <a:off x="983432" y="3114914"/>
            <a:ext cx="10230975" cy="21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ADC2E4-B5F6-579E-EB83-65639A8A13B1}"/>
              </a:ext>
            </a:extLst>
          </p:cNvPr>
          <p:cNvSpPr/>
          <p:nvPr/>
        </p:nvSpPr>
        <p:spPr bwMode="white">
          <a:xfrm>
            <a:off x="788462" y="3659096"/>
            <a:ext cx="10708137" cy="24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23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0F2D0-12E3-B742-653E-F165810D1F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9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0481E-BA78-C3BE-AD50-F187E456167C}"/>
              </a:ext>
            </a:extLst>
          </p:cNvPr>
          <p:cNvSpPr/>
          <p:nvPr/>
        </p:nvSpPr>
        <p:spPr bwMode="white">
          <a:xfrm>
            <a:off x="1055062" y="1663922"/>
            <a:ext cx="10159345" cy="49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ABA19C-D40E-C974-17B8-A1E2051E9137}"/>
              </a:ext>
            </a:extLst>
          </p:cNvPr>
          <p:cNvSpPr/>
          <p:nvPr/>
        </p:nvSpPr>
        <p:spPr bwMode="white">
          <a:xfrm>
            <a:off x="797984" y="2513785"/>
            <a:ext cx="971183" cy="21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607907-C134-5F45-FEEF-991F19B253E8}"/>
              </a:ext>
            </a:extLst>
          </p:cNvPr>
          <p:cNvSpPr/>
          <p:nvPr/>
        </p:nvSpPr>
        <p:spPr bwMode="white">
          <a:xfrm>
            <a:off x="797984" y="3096276"/>
            <a:ext cx="10416423" cy="21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F5163D-0418-6039-6079-279265EA9D8C}"/>
              </a:ext>
            </a:extLst>
          </p:cNvPr>
          <p:cNvSpPr/>
          <p:nvPr/>
        </p:nvSpPr>
        <p:spPr bwMode="white">
          <a:xfrm>
            <a:off x="788463" y="3650119"/>
            <a:ext cx="10564121" cy="24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34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5682F-167F-B76A-45C3-5840AD611A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6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56E6B-3777-9B6D-9F2E-C6CB27988770}"/>
              </a:ext>
            </a:extLst>
          </p:cNvPr>
          <p:cNvSpPr/>
          <p:nvPr/>
        </p:nvSpPr>
        <p:spPr bwMode="white">
          <a:xfrm>
            <a:off x="6776102" y="1511271"/>
            <a:ext cx="418941" cy="62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B2078E-F645-E42E-576D-069D7894355A}"/>
              </a:ext>
            </a:extLst>
          </p:cNvPr>
          <p:cNvSpPr/>
          <p:nvPr/>
        </p:nvSpPr>
        <p:spPr bwMode="white">
          <a:xfrm>
            <a:off x="5850602" y="2348880"/>
            <a:ext cx="482572" cy="57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5A72F1-E05D-8A1F-52E6-379F88CC9497}"/>
              </a:ext>
            </a:extLst>
          </p:cNvPr>
          <p:cNvSpPr/>
          <p:nvPr/>
        </p:nvSpPr>
        <p:spPr bwMode="white">
          <a:xfrm>
            <a:off x="8253249" y="2513000"/>
            <a:ext cx="190428" cy="20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B5E493-F20E-5E6D-62D5-C0E6D157BFB5}"/>
              </a:ext>
            </a:extLst>
          </p:cNvPr>
          <p:cNvSpPr/>
          <p:nvPr/>
        </p:nvSpPr>
        <p:spPr bwMode="white">
          <a:xfrm>
            <a:off x="6986901" y="3181106"/>
            <a:ext cx="418941" cy="62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165012-5707-7089-0DF7-DD1CA676CB53}"/>
              </a:ext>
            </a:extLst>
          </p:cNvPr>
          <p:cNvSpPr/>
          <p:nvPr/>
        </p:nvSpPr>
        <p:spPr bwMode="white">
          <a:xfrm>
            <a:off x="10344472" y="3168530"/>
            <a:ext cx="418941" cy="62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518247E-3840-A18A-AC96-ECA4AAC5E032}"/>
              </a:ext>
            </a:extLst>
          </p:cNvPr>
          <p:cNvSpPr/>
          <p:nvPr/>
        </p:nvSpPr>
        <p:spPr bwMode="white">
          <a:xfrm>
            <a:off x="6815516" y="4183266"/>
            <a:ext cx="171385" cy="20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87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EAFBF-D705-D147-62F7-3D67FC5ACD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0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34E58E-57E7-BE8C-93DF-6173871E196E}"/>
              </a:ext>
            </a:extLst>
          </p:cNvPr>
          <p:cNvSpPr/>
          <p:nvPr/>
        </p:nvSpPr>
        <p:spPr bwMode="white">
          <a:xfrm>
            <a:off x="788462" y="2223845"/>
            <a:ext cx="10636129" cy="2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CFBD1E-C6DE-83A9-8BD5-CAC032F47749}"/>
              </a:ext>
            </a:extLst>
          </p:cNvPr>
          <p:cNvSpPr/>
          <p:nvPr/>
        </p:nvSpPr>
        <p:spPr bwMode="white">
          <a:xfrm>
            <a:off x="788464" y="2823862"/>
            <a:ext cx="10425944" cy="53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12B80F-31E8-49AB-E419-8C6C94AD5E77}"/>
              </a:ext>
            </a:extLst>
          </p:cNvPr>
          <p:cNvSpPr/>
          <p:nvPr/>
        </p:nvSpPr>
        <p:spPr bwMode="white">
          <a:xfrm>
            <a:off x="1055440" y="3671720"/>
            <a:ext cx="8683526" cy="2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DC48A9-DF1B-D7E2-BF9E-2BBC237339AA}"/>
              </a:ext>
            </a:extLst>
          </p:cNvPr>
          <p:cNvSpPr/>
          <p:nvPr/>
        </p:nvSpPr>
        <p:spPr bwMode="white">
          <a:xfrm>
            <a:off x="1454435" y="4247709"/>
            <a:ext cx="9759972" cy="33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93B416-0799-A7DF-4968-680A03A4660E}"/>
              </a:ext>
            </a:extLst>
          </p:cNvPr>
          <p:cNvSpPr/>
          <p:nvPr/>
        </p:nvSpPr>
        <p:spPr bwMode="white">
          <a:xfrm>
            <a:off x="551384" y="4785705"/>
            <a:ext cx="10722407" cy="33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56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54DEC-E024-571A-3F9C-14A8EFE5E6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98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421CCB-7B8D-EFD8-E9E4-6EDB3F43DC2B}"/>
              </a:ext>
            </a:extLst>
          </p:cNvPr>
          <p:cNvSpPr/>
          <p:nvPr/>
        </p:nvSpPr>
        <p:spPr bwMode="white">
          <a:xfrm>
            <a:off x="645642" y="2462189"/>
            <a:ext cx="10634934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B1B6E7-9511-8EF4-ABE1-14DDDF4BFBD4}"/>
              </a:ext>
            </a:extLst>
          </p:cNvPr>
          <p:cNvSpPr/>
          <p:nvPr/>
        </p:nvSpPr>
        <p:spPr bwMode="white">
          <a:xfrm>
            <a:off x="645642" y="3024196"/>
            <a:ext cx="10521158" cy="47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BF29EE-ECEA-95A5-A2E2-7EF2FFB492D2}"/>
              </a:ext>
            </a:extLst>
          </p:cNvPr>
          <p:cNvSpPr/>
          <p:nvPr/>
        </p:nvSpPr>
        <p:spPr bwMode="white">
          <a:xfrm>
            <a:off x="655163" y="3838993"/>
            <a:ext cx="9169118" cy="56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7F57FF-9679-5657-ECDE-10443499136B}"/>
              </a:ext>
            </a:extLst>
          </p:cNvPr>
          <p:cNvSpPr/>
          <p:nvPr/>
        </p:nvSpPr>
        <p:spPr bwMode="white">
          <a:xfrm>
            <a:off x="839416" y="4681641"/>
            <a:ext cx="10369152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09D2069-0B84-DB44-E94B-69FC7CB85A73}"/>
              </a:ext>
            </a:extLst>
          </p:cNvPr>
          <p:cNvSpPr/>
          <p:nvPr/>
        </p:nvSpPr>
        <p:spPr bwMode="white">
          <a:xfrm>
            <a:off x="645642" y="5167443"/>
            <a:ext cx="10521158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01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31389-6A3D-4019-6223-E99EFF7941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72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8A52F2-3D64-2AC8-0B56-BF9AF95D80AD}"/>
              </a:ext>
            </a:extLst>
          </p:cNvPr>
          <p:cNvSpPr/>
          <p:nvPr/>
        </p:nvSpPr>
        <p:spPr bwMode="white">
          <a:xfrm>
            <a:off x="750377" y="2747902"/>
            <a:ext cx="9111988" cy="50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E11BDC-153C-293E-8298-935CD138A589}"/>
              </a:ext>
            </a:extLst>
          </p:cNvPr>
          <p:cNvSpPr/>
          <p:nvPr/>
        </p:nvSpPr>
        <p:spPr bwMode="white">
          <a:xfrm>
            <a:off x="721813" y="3576602"/>
            <a:ext cx="9140554" cy="47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DB3CB7-28F2-747F-684C-43671BA3E659}"/>
              </a:ext>
            </a:extLst>
          </p:cNvPr>
          <p:cNvSpPr/>
          <p:nvPr/>
        </p:nvSpPr>
        <p:spPr bwMode="white">
          <a:xfrm>
            <a:off x="721813" y="4376725"/>
            <a:ext cx="9190611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9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34EEEE-0AB9-25DE-88CC-63D6BF1C1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087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1A0689-1DF4-2F41-1E95-201640F2009C}"/>
              </a:ext>
            </a:extLst>
          </p:cNvPr>
          <p:cNvSpPr/>
          <p:nvPr/>
        </p:nvSpPr>
        <p:spPr bwMode="white">
          <a:xfrm>
            <a:off x="322918" y="3276911"/>
            <a:ext cx="2521510" cy="25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2EEB35-091A-9B60-3827-75C769EF3426}"/>
              </a:ext>
            </a:extLst>
          </p:cNvPr>
          <p:cNvSpPr/>
          <p:nvPr/>
        </p:nvSpPr>
        <p:spPr bwMode="white">
          <a:xfrm>
            <a:off x="322918" y="3834000"/>
            <a:ext cx="1092562" cy="45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B6C167-9A0B-54A6-6996-8512E0834DB0}"/>
              </a:ext>
            </a:extLst>
          </p:cNvPr>
          <p:cNvSpPr/>
          <p:nvPr/>
        </p:nvSpPr>
        <p:spPr bwMode="white">
          <a:xfrm>
            <a:off x="322918" y="4632493"/>
            <a:ext cx="2447347" cy="23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7A8E01-F8FB-7F5D-910A-50E5D9BE4462}"/>
              </a:ext>
            </a:extLst>
          </p:cNvPr>
          <p:cNvSpPr/>
          <p:nvPr/>
        </p:nvSpPr>
        <p:spPr bwMode="white">
          <a:xfrm>
            <a:off x="322918" y="5133873"/>
            <a:ext cx="2382456" cy="25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0DDFAD-B81D-C9AE-43BA-4129A5FF8F72}"/>
              </a:ext>
            </a:extLst>
          </p:cNvPr>
          <p:cNvSpPr/>
          <p:nvPr/>
        </p:nvSpPr>
        <p:spPr bwMode="white">
          <a:xfrm>
            <a:off x="1127448" y="5690962"/>
            <a:ext cx="10236346" cy="45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2B970D-D968-88B6-6B82-BF24DD8734A5}"/>
              </a:ext>
            </a:extLst>
          </p:cNvPr>
          <p:cNvSpPr/>
          <p:nvPr/>
        </p:nvSpPr>
        <p:spPr bwMode="white">
          <a:xfrm>
            <a:off x="322918" y="6461601"/>
            <a:ext cx="8389582" cy="25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1983DEC-A5DC-8FB4-0C8D-0591E52CD227}"/>
              </a:ext>
            </a:extLst>
          </p:cNvPr>
          <p:cNvSpPr/>
          <p:nvPr/>
        </p:nvSpPr>
        <p:spPr bwMode="white">
          <a:xfrm>
            <a:off x="1651908" y="3858305"/>
            <a:ext cx="1092562" cy="45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DA5596-F511-1BC6-62E7-1C9287F122F2}"/>
              </a:ext>
            </a:extLst>
          </p:cNvPr>
          <p:cNvSpPr/>
          <p:nvPr/>
        </p:nvSpPr>
        <p:spPr bwMode="white">
          <a:xfrm>
            <a:off x="2980898" y="3833999"/>
            <a:ext cx="2323014" cy="45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71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3" grpId="0" animBg="1"/>
      <p:bldP spid="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16416-37E0-CF09-4D75-E46814F087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9920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2A6E29-5A05-2B56-D3CA-88212EE6670F}"/>
              </a:ext>
            </a:extLst>
          </p:cNvPr>
          <p:cNvSpPr/>
          <p:nvPr/>
        </p:nvSpPr>
        <p:spPr bwMode="white">
          <a:xfrm>
            <a:off x="1370225" y="1994858"/>
            <a:ext cx="1809068" cy="2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BC53E2-FA91-C6C4-FAB1-14FA2470A573}"/>
              </a:ext>
            </a:extLst>
          </p:cNvPr>
          <p:cNvSpPr/>
          <p:nvPr/>
        </p:nvSpPr>
        <p:spPr bwMode="white">
          <a:xfrm>
            <a:off x="4893147" y="1994858"/>
            <a:ext cx="3608613" cy="28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9E33ED-03CE-4843-1EBA-6F601FDBD02C}"/>
              </a:ext>
            </a:extLst>
          </p:cNvPr>
          <p:cNvSpPr/>
          <p:nvPr/>
        </p:nvSpPr>
        <p:spPr bwMode="white">
          <a:xfrm>
            <a:off x="3445892" y="2861864"/>
            <a:ext cx="333249" cy="2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342C03-69A6-056E-513B-6FC4AE0C7A84}"/>
              </a:ext>
            </a:extLst>
          </p:cNvPr>
          <p:cNvSpPr/>
          <p:nvPr/>
        </p:nvSpPr>
        <p:spPr bwMode="white">
          <a:xfrm>
            <a:off x="6083323" y="2842809"/>
            <a:ext cx="1009269" cy="2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BCEDB319-CD7B-300B-AB38-6A7AADA7E6B7}"/>
              </a:ext>
            </a:extLst>
          </p:cNvPr>
          <p:cNvSpPr/>
          <p:nvPr/>
        </p:nvSpPr>
        <p:spPr>
          <a:xfrm>
            <a:off x="1847528" y="4293096"/>
            <a:ext cx="360040" cy="357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7A40449-064D-2885-C2E0-1A471F16503A}"/>
              </a:ext>
            </a:extLst>
          </p:cNvPr>
          <p:cNvSpPr/>
          <p:nvPr/>
        </p:nvSpPr>
        <p:spPr>
          <a:xfrm>
            <a:off x="5591944" y="4293096"/>
            <a:ext cx="360040" cy="357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0B4EE0D-87CC-B6CD-53B8-1819E64F3D15}"/>
              </a:ext>
            </a:extLst>
          </p:cNvPr>
          <p:cNvSpPr/>
          <p:nvPr/>
        </p:nvSpPr>
        <p:spPr>
          <a:xfrm>
            <a:off x="9355286" y="4298413"/>
            <a:ext cx="360040" cy="357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862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34BDED-D874-0C6E-A503-F3D77494BA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0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C930B-ADD8-FA27-A80D-D60267160D8F}"/>
              </a:ext>
            </a:extLst>
          </p:cNvPr>
          <p:cNvSpPr/>
          <p:nvPr/>
        </p:nvSpPr>
        <p:spPr bwMode="white">
          <a:xfrm>
            <a:off x="7301108" y="1052342"/>
            <a:ext cx="352292" cy="2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889290-039B-F803-D9A1-92DCE04B3D5D}"/>
              </a:ext>
            </a:extLst>
          </p:cNvPr>
          <p:cNvSpPr/>
          <p:nvPr/>
        </p:nvSpPr>
        <p:spPr bwMode="white">
          <a:xfrm>
            <a:off x="3997178" y="1556978"/>
            <a:ext cx="342770" cy="2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8201A9-AAA7-0F02-7DD5-EF35A2FB025C}"/>
              </a:ext>
            </a:extLst>
          </p:cNvPr>
          <p:cNvSpPr/>
          <p:nvPr/>
        </p:nvSpPr>
        <p:spPr bwMode="white">
          <a:xfrm>
            <a:off x="4425642" y="2033049"/>
            <a:ext cx="914055" cy="27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19AA68-64F0-748F-8DD1-1134A5A6ED81}"/>
              </a:ext>
            </a:extLst>
          </p:cNvPr>
          <p:cNvSpPr/>
          <p:nvPr/>
        </p:nvSpPr>
        <p:spPr bwMode="white">
          <a:xfrm>
            <a:off x="6263274" y="2061614"/>
            <a:ext cx="352292" cy="2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A2EAA1-E0DC-0CB6-0EDF-99B90E04227E}"/>
              </a:ext>
            </a:extLst>
          </p:cNvPr>
          <p:cNvSpPr/>
          <p:nvPr/>
        </p:nvSpPr>
        <p:spPr bwMode="white">
          <a:xfrm>
            <a:off x="2578488" y="2575771"/>
            <a:ext cx="637934" cy="2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4204A4-0A27-A98B-0226-9C87D24495AE}"/>
              </a:ext>
            </a:extLst>
          </p:cNvPr>
          <p:cNvSpPr/>
          <p:nvPr/>
        </p:nvSpPr>
        <p:spPr bwMode="white">
          <a:xfrm>
            <a:off x="1188362" y="3042321"/>
            <a:ext cx="875969" cy="28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D41B15-AB80-915B-FB9B-D6D4704C2894}"/>
              </a:ext>
            </a:extLst>
          </p:cNvPr>
          <p:cNvSpPr/>
          <p:nvPr/>
        </p:nvSpPr>
        <p:spPr bwMode="white">
          <a:xfrm>
            <a:off x="2940302" y="3080406"/>
            <a:ext cx="352292" cy="20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C6B754-945B-BBFF-61D0-BCC76D0956E0}"/>
              </a:ext>
            </a:extLst>
          </p:cNvPr>
          <p:cNvSpPr/>
          <p:nvPr/>
        </p:nvSpPr>
        <p:spPr bwMode="white">
          <a:xfrm>
            <a:off x="4720806" y="3737385"/>
            <a:ext cx="837884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C076DC-C861-3FD7-D9A3-0FD69CC00E8F}"/>
              </a:ext>
            </a:extLst>
          </p:cNvPr>
          <p:cNvSpPr/>
          <p:nvPr/>
        </p:nvSpPr>
        <p:spPr bwMode="white">
          <a:xfrm>
            <a:off x="8786448" y="3718342"/>
            <a:ext cx="847405" cy="27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C04A37-F604-724A-34AA-19FE8A80E8B4}"/>
              </a:ext>
            </a:extLst>
          </p:cNvPr>
          <p:cNvSpPr/>
          <p:nvPr/>
        </p:nvSpPr>
        <p:spPr bwMode="white">
          <a:xfrm>
            <a:off x="2435667" y="4565749"/>
            <a:ext cx="809319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69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DEE89-A930-E5BF-F7BD-3DD84685EA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013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FA04F0-A20D-A37A-8EB6-DF98B39704A5}"/>
              </a:ext>
            </a:extLst>
          </p:cNvPr>
          <p:cNvSpPr/>
          <p:nvPr/>
        </p:nvSpPr>
        <p:spPr bwMode="white">
          <a:xfrm>
            <a:off x="2121460" y="1605060"/>
            <a:ext cx="266599" cy="2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6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EC02DE-FF5A-1FFF-A43D-C7F7629B2C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78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EAF984-8C16-2637-C4F1-ECC6F126F5CD}"/>
              </a:ext>
            </a:extLst>
          </p:cNvPr>
          <p:cNvSpPr/>
          <p:nvPr/>
        </p:nvSpPr>
        <p:spPr bwMode="white">
          <a:xfrm>
            <a:off x="7881914" y="1128934"/>
            <a:ext cx="266599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9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64663-A7E6-3A3E-95DD-3008C16F6F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78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924CBF-0CFC-25A3-C3CA-B0269408B432}"/>
              </a:ext>
            </a:extLst>
          </p:cNvPr>
          <p:cNvSpPr/>
          <p:nvPr/>
        </p:nvSpPr>
        <p:spPr bwMode="white">
          <a:xfrm>
            <a:off x="5701511" y="1690417"/>
            <a:ext cx="247556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63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52D36-16A9-2C7F-7CF0-57F18262FF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5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A7DD6C-4F44-3B56-FFA9-73DC195D2228}"/>
              </a:ext>
            </a:extLst>
          </p:cNvPr>
          <p:cNvSpPr/>
          <p:nvPr/>
        </p:nvSpPr>
        <p:spPr bwMode="white">
          <a:xfrm>
            <a:off x="10376523" y="1205500"/>
            <a:ext cx="247556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699F4C-7222-8B01-5EE3-160BBD3A3C0F}"/>
              </a:ext>
            </a:extLst>
          </p:cNvPr>
          <p:cNvSpPr/>
          <p:nvPr/>
        </p:nvSpPr>
        <p:spPr bwMode="white">
          <a:xfrm>
            <a:off x="6777430" y="3028958"/>
            <a:ext cx="247556" cy="2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6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D67A8-A479-6CC2-C2C0-1334A81E03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35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2BC125-48E1-D0CF-41E7-37AF915E9B67}"/>
              </a:ext>
            </a:extLst>
          </p:cNvPr>
          <p:cNvSpPr/>
          <p:nvPr/>
        </p:nvSpPr>
        <p:spPr bwMode="white">
          <a:xfrm>
            <a:off x="4967265" y="2253671"/>
            <a:ext cx="456895" cy="59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506B9B-1BA1-B4E9-E81E-3AA38357C41B}"/>
              </a:ext>
            </a:extLst>
          </p:cNvPr>
          <p:cNvSpPr/>
          <p:nvPr/>
        </p:nvSpPr>
        <p:spPr bwMode="white">
          <a:xfrm>
            <a:off x="7757038" y="2253671"/>
            <a:ext cx="436125" cy="59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DB5F7F-1F21-AB87-7F71-910818FFFBE3}"/>
              </a:ext>
            </a:extLst>
          </p:cNvPr>
          <p:cNvSpPr/>
          <p:nvPr/>
        </p:nvSpPr>
        <p:spPr bwMode="white">
          <a:xfrm>
            <a:off x="10632504" y="2253671"/>
            <a:ext cx="373822" cy="59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E735F7-E987-9B3F-6E71-8EDF2E0F6990}"/>
              </a:ext>
            </a:extLst>
          </p:cNvPr>
          <p:cNvSpPr/>
          <p:nvPr/>
        </p:nvSpPr>
        <p:spPr bwMode="white">
          <a:xfrm>
            <a:off x="2169068" y="2424660"/>
            <a:ext cx="333249" cy="2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AC8158-7296-75BE-6CE4-939846E36475}"/>
              </a:ext>
            </a:extLst>
          </p:cNvPr>
          <p:cNvSpPr/>
          <p:nvPr/>
        </p:nvSpPr>
        <p:spPr bwMode="white">
          <a:xfrm>
            <a:off x="2295313" y="3154450"/>
            <a:ext cx="462222" cy="54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D5E1BC-BD33-6044-0BF1-3BDC7D70D03A}"/>
              </a:ext>
            </a:extLst>
          </p:cNvPr>
          <p:cNvSpPr/>
          <p:nvPr/>
        </p:nvSpPr>
        <p:spPr bwMode="white">
          <a:xfrm>
            <a:off x="5142215" y="3154450"/>
            <a:ext cx="462222" cy="54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CF70D6-4C9E-30CF-9737-AA8D133C55E2}"/>
              </a:ext>
            </a:extLst>
          </p:cNvPr>
          <p:cNvSpPr/>
          <p:nvPr/>
        </p:nvSpPr>
        <p:spPr bwMode="white">
          <a:xfrm>
            <a:off x="10645590" y="3154450"/>
            <a:ext cx="462222" cy="54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1042D08-5DED-9D2D-733C-E985643CAC75}"/>
              </a:ext>
            </a:extLst>
          </p:cNvPr>
          <p:cNvSpPr/>
          <p:nvPr/>
        </p:nvSpPr>
        <p:spPr bwMode="white">
          <a:xfrm>
            <a:off x="7789167" y="3316445"/>
            <a:ext cx="462222" cy="54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3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2024-11-17T01:50:45Z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