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6375DAC-0816-17B3-5418-68BBB394A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3057525"/>
            <a:ext cx="56673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0CA62-F963-B8B0-ED7D-04C796B1C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93115"/>
            <a:ext cx="11340000" cy="526042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309F4C-14FB-D126-CCD0-4BC404DC00EE}"/>
              </a:ext>
            </a:extLst>
          </p:cNvPr>
          <p:cNvSpPr/>
          <p:nvPr/>
        </p:nvSpPr>
        <p:spPr bwMode="white">
          <a:xfrm>
            <a:off x="1017354" y="1960447"/>
            <a:ext cx="3732392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BAB6D2-A5D3-FB98-A356-DB13945E6988}"/>
              </a:ext>
            </a:extLst>
          </p:cNvPr>
          <p:cNvSpPr/>
          <p:nvPr/>
        </p:nvSpPr>
        <p:spPr bwMode="white">
          <a:xfrm>
            <a:off x="2750251" y="2875303"/>
            <a:ext cx="1751939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AA6486-838E-6A4B-2783-F80217560006}"/>
              </a:ext>
            </a:extLst>
          </p:cNvPr>
          <p:cNvSpPr/>
          <p:nvPr/>
        </p:nvSpPr>
        <p:spPr bwMode="white">
          <a:xfrm>
            <a:off x="2997807" y="3752040"/>
            <a:ext cx="1266347" cy="33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2397C4-4C9C-004C-64DC-419EF254C502}"/>
              </a:ext>
            </a:extLst>
          </p:cNvPr>
          <p:cNvSpPr/>
          <p:nvPr/>
        </p:nvSpPr>
        <p:spPr bwMode="white">
          <a:xfrm>
            <a:off x="1055440" y="4581128"/>
            <a:ext cx="5998487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6FE91-02F2-E4EC-B21C-F1192E0DF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562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85CE4-B8E8-8D73-D147-8CA5E25363AF}"/>
              </a:ext>
            </a:extLst>
          </p:cNvPr>
          <p:cNvSpPr/>
          <p:nvPr/>
        </p:nvSpPr>
        <p:spPr bwMode="white">
          <a:xfrm>
            <a:off x="1223756" y="3876398"/>
            <a:ext cx="8976700" cy="41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9311DC-2113-2BD6-100B-9275A779B763}"/>
              </a:ext>
            </a:extLst>
          </p:cNvPr>
          <p:cNvSpPr/>
          <p:nvPr/>
        </p:nvSpPr>
        <p:spPr bwMode="white">
          <a:xfrm>
            <a:off x="1249160" y="4665017"/>
            <a:ext cx="3709071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CA0CD6-65FE-ABC7-6918-C0FA20717295}"/>
              </a:ext>
            </a:extLst>
          </p:cNvPr>
          <p:cNvSpPr/>
          <p:nvPr/>
        </p:nvSpPr>
        <p:spPr bwMode="white">
          <a:xfrm>
            <a:off x="2307685" y="5462115"/>
            <a:ext cx="2650546" cy="33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92B280-AC8F-D3BC-A601-3ADC95409D94}"/>
              </a:ext>
            </a:extLst>
          </p:cNvPr>
          <p:cNvSpPr/>
          <p:nvPr/>
        </p:nvSpPr>
        <p:spPr bwMode="white">
          <a:xfrm>
            <a:off x="3611788" y="6259213"/>
            <a:ext cx="1126270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70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48805-7C7B-1FD1-EDDD-3D4C4301C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87" y="997030"/>
            <a:ext cx="11340000" cy="28252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65D7B0-C626-CEE3-C835-2B399B5EEBBD}"/>
              </a:ext>
            </a:extLst>
          </p:cNvPr>
          <p:cNvSpPr/>
          <p:nvPr/>
        </p:nvSpPr>
        <p:spPr bwMode="white">
          <a:xfrm>
            <a:off x="1127448" y="2132856"/>
            <a:ext cx="8555822" cy="45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2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9CEE3-5366-3B04-69DA-83F3702A3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3567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01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F6875-C49E-4C35-0CBB-35A5AF4C1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887290"/>
            <a:ext cx="11340000" cy="438554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155FD0-3659-CD8C-0D32-FC770ABCB0C9}"/>
              </a:ext>
            </a:extLst>
          </p:cNvPr>
          <p:cNvSpPr/>
          <p:nvPr/>
        </p:nvSpPr>
        <p:spPr bwMode="white">
          <a:xfrm>
            <a:off x="1055440" y="2050412"/>
            <a:ext cx="3265843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D367D3-62DE-45D2-2ED0-EEDECFB47426}"/>
              </a:ext>
            </a:extLst>
          </p:cNvPr>
          <p:cNvSpPr/>
          <p:nvPr/>
        </p:nvSpPr>
        <p:spPr bwMode="white">
          <a:xfrm>
            <a:off x="2321787" y="2937054"/>
            <a:ext cx="1999496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F1711D-3CAC-CEC6-BF3B-BEC1520413A1}"/>
              </a:ext>
            </a:extLst>
          </p:cNvPr>
          <p:cNvSpPr/>
          <p:nvPr/>
        </p:nvSpPr>
        <p:spPr bwMode="white">
          <a:xfrm>
            <a:off x="2807379" y="3814163"/>
            <a:ext cx="1266347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566D79-D88E-8B75-DC44-6DC2086C4C19}"/>
              </a:ext>
            </a:extLst>
          </p:cNvPr>
          <p:cNvSpPr/>
          <p:nvPr/>
        </p:nvSpPr>
        <p:spPr bwMode="white">
          <a:xfrm>
            <a:off x="1055440" y="4653136"/>
            <a:ext cx="4837982" cy="49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08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77CC6-364B-69D8-196C-7E0AA3426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649072" cy="45266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645509-97A6-C8A2-5D9C-8E9E015E5A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6080" y="4108194"/>
            <a:ext cx="5327748" cy="27498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E2252C-03AA-BFD6-24B8-FBA722C5B6BD}"/>
              </a:ext>
            </a:extLst>
          </p:cNvPr>
          <p:cNvSpPr/>
          <p:nvPr/>
        </p:nvSpPr>
        <p:spPr bwMode="white">
          <a:xfrm>
            <a:off x="3045037" y="3190339"/>
            <a:ext cx="380856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6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1CD5C-1D00-7A12-836F-818DE38DF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2728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714FA-7128-3F38-94C1-4C7C4DD0DA83}"/>
              </a:ext>
            </a:extLst>
          </p:cNvPr>
          <p:cNvSpPr/>
          <p:nvPr/>
        </p:nvSpPr>
        <p:spPr bwMode="white">
          <a:xfrm>
            <a:off x="1559496" y="3035483"/>
            <a:ext cx="8280920" cy="46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9CC2F2-63B4-0021-586C-42E554D64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005064"/>
            <a:ext cx="6686716" cy="23015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7499CB-4E6D-095D-4108-8F8C7D57F9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701" y="4149080"/>
            <a:ext cx="4608510" cy="23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0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87677-3E25-99F8-CB1C-B2A4E9A35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8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4F521-9776-E496-85AF-45CDDFF07FA1}"/>
              </a:ext>
            </a:extLst>
          </p:cNvPr>
          <p:cNvSpPr/>
          <p:nvPr/>
        </p:nvSpPr>
        <p:spPr bwMode="white">
          <a:xfrm>
            <a:off x="1045540" y="2924944"/>
            <a:ext cx="497845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E9D17A-7619-1A53-B315-8F0455E8E404}"/>
              </a:ext>
            </a:extLst>
          </p:cNvPr>
          <p:cNvSpPr/>
          <p:nvPr/>
        </p:nvSpPr>
        <p:spPr bwMode="white">
          <a:xfrm>
            <a:off x="1045541" y="3834467"/>
            <a:ext cx="3665743" cy="39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2EEB8F-D06C-1B62-CE7D-2B2A09CACA93}"/>
              </a:ext>
            </a:extLst>
          </p:cNvPr>
          <p:cNvSpPr/>
          <p:nvPr/>
        </p:nvSpPr>
        <p:spPr bwMode="white">
          <a:xfrm>
            <a:off x="2035768" y="4768161"/>
            <a:ext cx="2675516" cy="35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CE09E-CFE1-72D1-D0CE-DCFCF56E90FF}"/>
              </a:ext>
            </a:extLst>
          </p:cNvPr>
          <p:cNvSpPr/>
          <p:nvPr/>
        </p:nvSpPr>
        <p:spPr bwMode="white">
          <a:xfrm>
            <a:off x="3225944" y="5673272"/>
            <a:ext cx="1009269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0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16B66-310E-A9D6-04AB-9A9E2C605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64" y="908720"/>
            <a:ext cx="11340000" cy="3103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3A3C1-38E3-DD11-3331-7961413CF4EC}"/>
              </a:ext>
            </a:extLst>
          </p:cNvPr>
          <p:cNvSpPr/>
          <p:nvPr/>
        </p:nvSpPr>
        <p:spPr bwMode="white">
          <a:xfrm>
            <a:off x="872464" y="1916832"/>
            <a:ext cx="983204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62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13AE5-A77C-7CAF-B552-FC1C44ADF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87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1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E9280-D97B-AA90-F63B-DEE04A21C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30" y="858702"/>
            <a:ext cx="11340000" cy="53474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E2D090-20C1-203D-5E2C-66ADDAF3A4D1}"/>
              </a:ext>
            </a:extLst>
          </p:cNvPr>
          <p:cNvSpPr/>
          <p:nvPr/>
        </p:nvSpPr>
        <p:spPr bwMode="white">
          <a:xfrm>
            <a:off x="1053144" y="1993019"/>
            <a:ext cx="5617632" cy="60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5BD8CD-8FC6-FEF6-9BF8-46E685967F44}"/>
              </a:ext>
            </a:extLst>
          </p:cNvPr>
          <p:cNvSpPr/>
          <p:nvPr/>
        </p:nvSpPr>
        <p:spPr bwMode="white">
          <a:xfrm>
            <a:off x="1053144" y="2889034"/>
            <a:ext cx="3218236" cy="3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6A3F50-2AC7-3590-A162-E241221A180B}"/>
              </a:ext>
            </a:extLst>
          </p:cNvPr>
          <p:cNvSpPr/>
          <p:nvPr/>
        </p:nvSpPr>
        <p:spPr bwMode="white">
          <a:xfrm>
            <a:off x="2290927" y="3813646"/>
            <a:ext cx="1980453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35C26B-6A87-37AF-2D4A-FDB76C9E0D41}"/>
              </a:ext>
            </a:extLst>
          </p:cNvPr>
          <p:cNvSpPr/>
          <p:nvPr/>
        </p:nvSpPr>
        <p:spPr bwMode="white">
          <a:xfrm>
            <a:off x="2776519" y="4728726"/>
            <a:ext cx="1018790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DD7AC4-51BD-7321-1A26-336CB858986D}"/>
              </a:ext>
            </a:extLst>
          </p:cNvPr>
          <p:cNvSpPr/>
          <p:nvPr/>
        </p:nvSpPr>
        <p:spPr bwMode="white">
          <a:xfrm>
            <a:off x="1055440" y="5517232"/>
            <a:ext cx="6134126" cy="62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4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D70EC-62B0-896C-4E13-9263D04BA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391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305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