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7444" autoAdjust="0"/>
  </p:normalViewPr>
  <p:slideViewPr>
    <p:cSldViewPr showGuides="1">
      <p:cViewPr varScale="1">
        <p:scale>
          <a:sx n="155" d="100"/>
          <a:sy n="155" d="100"/>
        </p:scale>
        <p:origin x="408" y="1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B0F1EF-E21C-7519-5606-B88FE9446C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2967037"/>
            <a:ext cx="62865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4766DF-F1DD-CDDE-89D8-F561AF5B2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89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9A550-2791-7127-8866-12A169DC0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1025260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120EF2-F90E-4BB4-E2F5-0516019ED05F}"/>
              </a:ext>
            </a:extLst>
          </p:cNvPr>
          <p:cNvSpPr/>
          <p:nvPr/>
        </p:nvSpPr>
        <p:spPr bwMode="white">
          <a:xfrm>
            <a:off x="1669078" y="4469902"/>
            <a:ext cx="2050658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28C754-FD17-D0BA-63F9-F11CA4F872DD}"/>
              </a:ext>
            </a:extLst>
          </p:cNvPr>
          <p:cNvSpPr/>
          <p:nvPr/>
        </p:nvSpPr>
        <p:spPr bwMode="white">
          <a:xfrm>
            <a:off x="1669078" y="5271259"/>
            <a:ext cx="3322841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3E7B5A-B2D7-8D68-85BE-B1A49A124B59}"/>
              </a:ext>
            </a:extLst>
          </p:cNvPr>
          <p:cNvSpPr/>
          <p:nvPr/>
        </p:nvSpPr>
        <p:spPr bwMode="white">
          <a:xfrm>
            <a:off x="1669078" y="6081232"/>
            <a:ext cx="7595274" cy="55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0E5C005-F92E-DF5D-646E-970ABEDC9545}"/>
              </a:ext>
            </a:extLst>
          </p:cNvPr>
          <p:cNvSpPr/>
          <p:nvPr/>
        </p:nvSpPr>
        <p:spPr bwMode="white">
          <a:xfrm>
            <a:off x="3939836" y="4469902"/>
            <a:ext cx="2050658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97DE4CD-5E8D-E8B2-CDFD-F615C90DE953}"/>
              </a:ext>
            </a:extLst>
          </p:cNvPr>
          <p:cNvSpPr/>
          <p:nvPr/>
        </p:nvSpPr>
        <p:spPr bwMode="white">
          <a:xfrm>
            <a:off x="6355421" y="4469901"/>
            <a:ext cx="2050658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5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15A18-A528-8E73-06C6-73FD1EA33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910" y="764704"/>
            <a:ext cx="937217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6E51F-5A09-F9B0-D6CD-950811568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90106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ECF3BB-4DC2-9946-11D6-6804B8853B65}"/>
              </a:ext>
            </a:extLst>
          </p:cNvPr>
          <p:cNvSpPr/>
          <p:nvPr/>
        </p:nvSpPr>
        <p:spPr bwMode="white">
          <a:xfrm>
            <a:off x="5876610" y="3626773"/>
            <a:ext cx="219402" cy="26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4974F3-FD5F-6D2F-9542-0A526291E93F}"/>
              </a:ext>
            </a:extLst>
          </p:cNvPr>
          <p:cNvSpPr/>
          <p:nvPr/>
        </p:nvSpPr>
        <p:spPr bwMode="white">
          <a:xfrm>
            <a:off x="7427556" y="3634345"/>
            <a:ext cx="21940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59D053-677D-BAA5-3156-BA62B4537B5A}"/>
              </a:ext>
            </a:extLst>
          </p:cNvPr>
          <p:cNvSpPr/>
          <p:nvPr/>
        </p:nvSpPr>
        <p:spPr bwMode="white">
          <a:xfrm>
            <a:off x="8970937" y="3626773"/>
            <a:ext cx="226967" cy="26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38810A-E406-2C29-6E4B-0A5F025D981D}"/>
              </a:ext>
            </a:extLst>
          </p:cNvPr>
          <p:cNvSpPr/>
          <p:nvPr/>
        </p:nvSpPr>
        <p:spPr bwMode="white">
          <a:xfrm>
            <a:off x="5876610" y="4406649"/>
            <a:ext cx="21940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DBAA88-4B3E-F2D2-6B45-39142B398AE2}"/>
              </a:ext>
            </a:extLst>
          </p:cNvPr>
          <p:cNvSpPr/>
          <p:nvPr/>
        </p:nvSpPr>
        <p:spPr bwMode="white">
          <a:xfrm>
            <a:off x="7419991" y="4406649"/>
            <a:ext cx="219402" cy="26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92AB9A-F0D9-8CDB-1B78-26946958E39A}"/>
              </a:ext>
            </a:extLst>
          </p:cNvPr>
          <p:cNvSpPr/>
          <p:nvPr/>
        </p:nvSpPr>
        <p:spPr bwMode="white">
          <a:xfrm>
            <a:off x="8978503" y="4406649"/>
            <a:ext cx="21940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BE02C4-D493-EDFF-78D5-7854E2A839DE}"/>
              </a:ext>
            </a:extLst>
          </p:cNvPr>
          <p:cNvSpPr/>
          <p:nvPr/>
        </p:nvSpPr>
        <p:spPr bwMode="white">
          <a:xfrm>
            <a:off x="5891741" y="5178954"/>
            <a:ext cx="189139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3F7EF7-2CD6-A42B-367D-72E533C386A4}"/>
              </a:ext>
            </a:extLst>
          </p:cNvPr>
          <p:cNvSpPr/>
          <p:nvPr/>
        </p:nvSpPr>
        <p:spPr bwMode="white">
          <a:xfrm>
            <a:off x="7442688" y="5178954"/>
            <a:ext cx="189139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1409C3-C423-EA82-9475-FCC91256390C}"/>
              </a:ext>
            </a:extLst>
          </p:cNvPr>
          <p:cNvSpPr/>
          <p:nvPr/>
        </p:nvSpPr>
        <p:spPr bwMode="white">
          <a:xfrm>
            <a:off x="8978503" y="5178954"/>
            <a:ext cx="21940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A50E6B-9494-EDBA-7669-E85F0A313AE1}"/>
              </a:ext>
            </a:extLst>
          </p:cNvPr>
          <p:cNvSpPr/>
          <p:nvPr/>
        </p:nvSpPr>
        <p:spPr bwMode="white">
          <a:xfrm>
            <a:off x="5778257" y="5958830"/>
            <a:ext cx="416107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1A8160-7531-6139-01C3-F4F51991859F}"/>
              </a:ext>
            </a:extLst>
          </p:cNvPr>
          <p:cNvSpPr/>
          <p:nvPr/>
        </p:nvSpPr>
        <p:spPr bwMode="white">
          <a:xfrm>
            <a:off x="7321638" y="5958830"/>
            <a:ext cx="416107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6FF717-F96E-A2A5-65B6-B97DF6A8C402}"/>
              </a:ext>
            </a:extLst>
          </p:cNvPr>
          <p:cNvSpPr/>
          <p:nvPr/>
        </p:nvSpPr>
        <p:spPr bwMode="white">
          <a:xfrm>
            <a:off x="8880150" y="5958830"/>
            <a:ext cx="416108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5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3DF2E-8D80-8EA2-746C-F1D424B286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47" y="900000"/>
            <a:ext cx="11340000" cy="4921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C9BE78-C46A-D538-CE05-A5E3FF4CA591}"/>
              </a:ext>
            </a:extLst>
          </p:cNvPr>
          <p:cNvSpPr/>
          <p:nvPr/>
        </p:nvSpPr>
        <p:spPr bwMode="white">
          <a:xfrm>
            <a:off x="1429574" y="3150894"/>
            <a:ext cx="10052933" cy="193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CF1F1C7-9EA5-9328-8FA9-662129A0E82C}"/>
              </a:ext>
            </a:extLst>
          </p:cNvPr>
          <p:cNvSpPr/>
          <p:nvPr/>
        </p:nvSpPr>
        <p:spPr bwMode="white">
          <a:xfrm>
            <a:off x="1415480" y="3068960"/>
            <a:ext cx="10052933" cy="193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36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774F2-8327-C3B6-1D9C-3A84143A6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28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FD85F-D5CB-538E-E087-ABCCB087A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93208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344026-A6DB-D499-7E48-322687850DD5}"/>
              </a:ext>
            </a:extLst>
          </p:cNvPr>
          <p:cNvSpPr/>
          <p:nvPr/>
        </p:nvSpPr>
        <p:spPr bwMode="white">
          <a:xfrm>
            <a:off x="5585281" y="3273224"/>
            <a:ext cx="430433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1BBE13-BDBF-BF91-8211-F79105977783}"/>
              </a:ext>
            </a:extLst>
          </p:cNvPr>
          <p:cNvSpPr/>
          <p:nvPr/>
        </p:nvSpPr>
        <p:spPr bwMode="white">
          <a:xfrm>
            <a:off x="6806148" y="3273224"/>
            <a:ext cx="406955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737D26-AC03-8AB3-35D8-9AEC2BD4E451}"/>
              </a:ext>
            </a:extLst>
          </p:cNvPr>
          <p:cNvSpPr/>
          <p:nvPr/>
        </p:nvSpPr>
        <p:spPr bwMode="white">
          <a:xfrm>
            <a:off x="8089623" y="3273224"/>
            <a:ext cx="226955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2AB2D5-FBDD-BB39-0F36-F05EE314DB14}"/>
              </a:ext>
            </a:extLst>
          </p:cNvPr>
          <p:cNvSpPr/>
          <p:nvPr/>
        </p:nvSpPr>
        <p:spPr bwMode="white">
          <a:xfrm>
            <a:off x="9099185" y="3273224"/>
            <a:ext cx="821736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A70FB7-AFD6-2213-9CF6-EAED5C5C686C}"/>
              </a:ext>
            </a:extLst>
          </p:cNvPr>
          <p:cNvSpPr/>
          <p:nvPr/>
        </p:nvSpPr>
        <p:spPr bwMode="white">
          <a:xfrm>
            <a:off x="5585281" y="4675590"/>
            <a:ext cx="430433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8DA942-EE61-F2DF-4787-6D50BDBAE1E8}"/>
              </a:ext>
            </a:extLst>
          </p:cNvPr>
          <p:cNvSpPr/>
          <p:nvPr/>
        </p:nvSpPr>
        <p:spPr bwMode="white">
          <a:xfrm>
            <a:off x="6806148" y="4675590"/>
            <a:ext cx="406955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A582B6-89A9-9DAE-F9D6-CD6A2E42564C}"/>
              </a:ext>
            </a:extLst>
          </p:cNvPr>
          <p:cNvSpPr/>
          <p:nvPr/>
        </p:nvSpPr>
        <p:spPr bwMode="white">
          <a:xfrm>
            <a:off x="8089623" y="4675590"/>
            <a:ext cx="226955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EF9BA6-E3AC-A86B-6909-FA88E9DAA93F}"/>
              </a:ext>
            </a:extLst>
          </p:cNvPr>
          <p:cNvSpPr/>
          <p:nvPr/>
        </p:nvSpPr>
        <p:spPr bwMode="white">
          <a:xfrm>
            <a:off x="9099185" y="4675590"/>
            <a:ext cx="829563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519CCE-738D-25B4-F69C-7FCF4DCFB92D}"/>
              </a:ext>
            </a:extLst>
          </p:cNvPr>
          <p:cNvSpPr/>
          <p:nvPr/>
        </p:nvSpPr>
        <p:spPr bwMode="white">
          <a:xfrm>
            <a:off x="5600934" y="5882095"/>
            <a:ext cx="414781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166DFC-2D3B-47A1-8E5B-5A1CA5ECFEF0}"/>
              </a:ext>
            </a:extLst>
          </p:cNvPr>
          <p:cNvSpPr/>
          <p:nvPr/>
        </p:nvSpPr>
        <p:spPr bwMode="white">
          <a:xfrm>
            <a:off x="6806148" y="5882095"/>
            <a:ext cx="406955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33FEF0B-4CBB-74ED-6648-36595A48FF38}"/>
              </a:ext>
            </a:extLst>
          </p:cNvPr>
          <p:cNvSpPr/>
          <p:nvPr/>
        </p:nvSpPr>
        <p:spPr bwMode="white">
          <a:xfrm>
            <a:off x="8003536" y="5882095"/>
            <a:ext cx="414781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4A1098-4AA9-38D6-AC34-2764003B0A8E}"/>
              </a:ext>
            </a:extLst>
          </p:cNvPr>
          <p:cNvSpPr/>
          <p:nvPr/>
        </p:nvSpPr>
        <p:spPr bwMode="white">
          <a:xfrm>
            <a:off x="9114837" y="5882095"/>
            <a:ext cx="813910" cy="2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42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63671-5F00-E5BA-3B02-5214FEA3C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94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B1D16-76EE-B968-ADB4-4113DC7CB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87610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F55B9E-4C03-9DA8-BFD2-87A73E378DBA}"/>
              </a:ext>
            </a:extLst>
          </p:cNvPr>
          <p:cNvSpPr/>
          <p:nvPr/>
        </p:nvSpPr>
        <p:spPr bwMode="white">
          <a:xfrm>
            <a:off x="2969896" y="1771763"/>
            <a:ext cx="448718" cy="40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9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70DC0-ED4C-DFA1-6F94-BF2FCAD68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010" y="887004"/>
            <a:ext cx="1004530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39830-E7DB-1519-6987-3686A1916575}"/>
              </a:ext>
            </a:extLst>
          </p:cNvPr>
          <p:cNvSpPr/>
          <p:nvPr/>
        </p:nvSpPr>
        <p:spPr bwMode="white">
          <a:xfrm>
            <a:off x="2798606" y="2052160"/>
            <a:ext cx="6258283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3B89A-BACF-5F70-BA11-A060AAAF6008}"/>
              </a:ext>
            </a:extLst>
          </p:cNvPr>
          <p:cNvSpPr/>
          <p:nvPr/>
        </p:nvSpPr>
        <p:spPr bwMode="white">
          <a:xfrm>
            <a:off x="2368454" y="2888034"/>
            <a:ext cx="1720606" cy="30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FEC059-C6D2-2F2B-1771-D450E7E24E8F}"/>
              </a:ext>
            </a:extLst>
          </p:cNvPr>
          <p:cNvSpPr/>
          <p:nvPr/>
        </p:nvSpPr>
        <p:spPr bwMode="white">
          <a:xfrm>
            <a:off x="2368454" y="3681691"/>
            <a:ext cx="2150757" cy="3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0123FD-0FD6-E9C7-0032-5187F477E1A5}"/>
              </a:ext>
            </a:extLst>
          </p:cNvPr>
          <p:cNvSpPr/>
          <p:nvPr/>
        </p:nvSpPr>
        <p:spPr bwMode="white">
          <a:xfrm>
            <a:off x="2351584" y="4509120"/>
            <a:ext cx="6111537" cy="4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4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2024-11-17T09:36:18Z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