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07B5CF-C64A-F1C6-2B73-117FC4B88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071812"/>
            <a:ext cx="7400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B3019-8A2A-5420-49FB-6EC83B59D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68" y="884375"/>
            <a:ext cx="11340000" cy="3348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CDB56-BE10-A60F-1E0F-26A7D2585CF8}"/>
              </a:ext>
            </a:extLst>
          </p:cNvPr>
          <p:cNvSpPr/>
          <p:nvPr/>
        </p:nvSpPr>
        <p:spPr bwMode="white">
          <a:xfrm>
            <a:off x="1725673" y="3068960"/>
            <a:ext cx="8740654" cy="4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F4493-1047-2D08-AA15-C12B08C0D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81" y="764704"/>
            <a:ext cx="924323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49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24E14-FA2E-E9BF-28FB-33870204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50" y="1009826"/>
            <a:ext cx="11340000" cy="28294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8DC9CF-C588-EFEC-25FC-186A37D486F5}"/>
              </a:ext>
            </a:extLst>
          </p:cNvPr>
          <p:cNvSpPr/>
          <p:nvPr/>
        </p:nvSpPr>
        <p:spPr bwMode="white">
          <a:xfrm>
            <a:off x="1271464" y="2276872"/>
            <a:ext cx="5865188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AD624-24D1-EE42-4343-4E355949F212}"/>
              </a:ext>
            </a:extLst>
          </p:cNvPr>
          <p:cNvSpPr/>
          <p:nvPr/>
        </p:nvSpPr>
        <p:spPr bwMode="white">
          <a:xfrm>
            <a:off x="1271464" y="3124745"/>
            <a:ext cx="8582398" cy="4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7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72E62-16DA-FEB5-0A21-CFAC665B1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26077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77203-45DF-9DDB-C3E4-FC3BAD36E5D6}"/>
              </a:ext>
            </a:extLst>
          </p:cNvPr>
          <p:cNvSpPr/>
          <p:nvPr/>
        </p:nvSpPr>
        <p:spPr bwMode="white">
          <a:xfrm>
            <a:off x="8572800" y="4870916"/>
            <a:ext cx="1026952" cy="36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017ADB-FD98-ABE7-3C0E-7A27D03AFDD6}"/>
              </a:ext>
            </a:extLst>
          </p:cNvPr>
          <p:cNvSpPr/>
          <p:nvPr/>
        </p:nvSpPr>
        <p:spPr bwMode="white">
          <a:xfrm>
            <a:off x="8572800" y="5481299"/>
            <a:ext cx="839256" cy="2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A259FA-7119-A29E-69AC-388236A7C97D}"/>
              </a:ext>
            </a:extLst>
          </p:cNvPr>
          <p:cNvSpPr/>
          <p:nvPr/>
        </p:nvSpPr>
        <p:spPr bwMode="white">
          <a:xfrm>
            <a:off x="8572800" y="6091682"/>
            <a:ext cx="839256" cy="29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7DCD5-AE2E-7570-E5F3-2124EE9D2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64" y="911834"/>
            <a:ext cx="11340000" cy="52957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404660-390E-453F-1B2E-FD4E8D3E9329}"/>
              </a:ext>
            </a:extLst>
          </p:cNvPr>
          <p:cNvSpPr/>
          <p:nvPr/>
        </p:nvSpPr>
        <p:spPr bwMode="white">
          <a:xfrm>
            <a:off x="1516726" y="4293096"/>
            <a:ext cx="9865474" cy="15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7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BE559-1E4E-9A8A-598B-754A36222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98343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BBB0AF-268F-94A1-7D31-6D94B941E3B9}"/>
              </a:ext>
            </a:extLst>
          </p:cNvPr>
          <p:cNvSpPr/>
          <p:nvPr/>
        </p:nvSpPr>
        <p:spPr bwMode="white">
          <a:xfrm>
            <a:off x="1996273" y="3570580"/>
            <a:ext cx="4404977" cy="3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3863CE-ED66-73FE-BF03-BF9F4F122F7F}"/>
              </a:ext>
            </a:extLst>
          </p:cNvPr>
          <p:cNvSpPr/>
          <p:nvPr/>
        </p:nvSpPr>
        <p:spPr bwMode="white">
          <a:xfrm>
            <a:off x="1996273" y="4401314"/>
            <a:ext cx="4789658" cy="309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367A22-FF0B-97FA-7820-F76201CEBE82}"/>
              </a:ext>
            </a:extLst>
          </p:cNvPr>
          <p:cNvSpPr/>
          <p:nvPr/>
        </p:nvSpPr>
        <p:spPr bwMode="white">
          <a:xfrm>
            <a:off x="1996273" y="5224495"/>
            <a:ext cx="4404977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3DD994-F2F9-E94A-FED8-8D2D6CB1B82B}"/>
              </a:ext>
            </a:extLst>
          </p:cNvPr>
          <p:cNvSpPr/>
          <p:nvPr/>
        </p:nvSpPr>
        <p:spPr bwMode="white">
          <a:xfrm>
            <a:off x="1996273" y="6021244"/>
            <a:ext cx="6993457" cy="55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0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EA683-D59F-C892-C931-A23732FA7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1340000" cy="467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94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9CE7B-6FA8-DFDE-4F14-C20357F5C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" y="847893"/>
            <a:ext cx="11340000" cy="5116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FBD63-BD39-67A7-8C8F-76B58825EF0B}"/>
              </a:ext>
            </a:extLst>
          </p:cNvPr>
          <p:cNvSpPr/>
          <p:nvPr/>
        </p:nvSpPr>
        <p:spPr bwMode="white">
          <a:xfrm>
            <a:off x="1487488" y="2105693"/>
            <a:ext cx="9545355" cy="14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588880-7A3E-42C8-87FB-CF805C3D1503}"/>
              </a:ext>
            </a:extLst>
          </p:cNvPr>
          <p:cNvSpPr/>
          <p:nvPr/>
        </p:nvSpPr>
        <p:spPr bwMode="white">
          <a:xfrm>
            <a:off x="1578083" y="4221088"/>
            <a:ext cx="2170881" cy="33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C3FD23-BBB1-8D07-BE09-E956D3758925}"/>
              </a:ext>
            </a:extLst>
          </p:cNvPr>
          <p:cNvSpPr/>
          <p:nvPr/>
        </p:nvSpPr>
        <p:spPr bwMode="white">
          <a:xfrm>
            <a:off x="1578083" y="5221612"/>
            <a:ext cx="2370831" cy="4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4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19E2F-6A35-8509-129E-86802D860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8" y="586775"/>
            <a:ext cx="11340000" cy="20501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188A0F-BE3D-A18D-C766-14C70D0DF6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02" y="2645420"/>
            <a:ext cx="11340000" cy="404601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0CB4F-D322-1CAB-486A-16A11D691C5E}"/>
              </a:ext>
            </a:extLst>
          </p:cNvPr>
          <p:cNvSpPr/>
          <p:nvPr/>
        </p:nvSpPr>
        <p:spPr bwMode="white">
          <a:xfrm>
            <a:off x="1449402" y="4898481"/>
            <a:ext cx="5627153" cy="4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F66261-896C-94CB-F6F2-4F32CAE011EE}"/>
              </a:ext>
            </a:extLst>
          </p:cNvPr>
          <p:cNvSpPr/>
          <p:nvPr/>
        </p:nvSpPr>
        <p:spPr bwMode="white">
          <a:xfrm>
            <a:off x="1449402" y="5900441"/>
            <a:ext cx="6112745" cy="44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4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ECF9C-D050-2D9F-40E0-915EA4B4F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950" y="764704"/>
            <a:ext cx="983809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1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57824-5EE6-44FD-996F-970F58F95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922179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32C5A-A7EF-16D1-072E-2159B40E1200}"/>
              </a:ext>
            </a:extLst>
          </p:cNvPr>
          <p:cNvSpPr/>
          <p:nvPr/>
        </p:nvSpPr>
        <p:spPr bwMode="white">
          <a:xfrm>
            <a:off x="2644269" y="5144386"/>
            <a:ext cx="3321703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AFB9CB-16C8-9A00-EBD6-FD6E5057619B}"/>
              </a:ext>
            </a:extLst>
          </p:cNvPr>
          <p:cNvSpPr/>
          <p:nvPr/>
        </p:nvSpPr>
        <p:spPr bwMode="white">
          <a:xfrm>
            <a:off x="2644269" y="5842035"/>
            <a:ext cx="4111478" cy="34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60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2024-11-17T10:33:57Z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