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D1CE2-BAD1-FF28-83D1-2A1C5A62DB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708920"/>
            <a:ext cx="11340000" cy="11334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FE802-EB05-520E-812C-2D34E43DFC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6"/>
            <a:ext cx="11340000" cy="396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230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7952B-DC7D-5B23-5965-4BD6439FBF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973808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553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FF28D-907C-24EA-007A-5FB4A879F4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628800"/>
            <a:ext cx="11340000" cy="314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1978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2024-11-17T08:43:18Z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