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355F9B-1CDC-B4FA-30FC-E171F7985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3019425"/>
            <a:ext cx="76771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BCEDE-EC25-CD55-9EA6-A766D8F7F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4950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8CB21-8494-9C4F-6524-EAA0EEB1EEB0}"/>
              </a:ext>
            </a:extLst>
          </p:cNvPr>
          <p:cNvSpPr/>
          <p:nvPr/>
        </p:nvSpPr>
        <p:spPr bwMode="white">
          <a:xfrm>
            <a:off x="839416" y="1253025"/>
            <a:ext cx="4943912" cy="122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C6EDB-BA57-374F-D214-5F9613331392}"/>
              </a:ext>
            </a:extLst>
          </p:cNvPr>
          <p:cNvSpPr/>
          <p:nvPr/>
        </p:nvSpPr>
        <p:spPr bwMode="white">
          <a:xfrm>
            <a:off x="1089362" y="2903041"/>
            <a:ext cx="1942367" cy="38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8BB02-E4D0-512B-AFB4-C9D988B83962}"/>
              </a:ext>
            </a:extLst>
          </p:cNvPr>
          <p:cNvSpPr/>
          <p:nvPr/>
        </p:nvSpPr>
        <p:spPr bwMode="white">
          <a:xfrm>
            <a:off x="1089362" y="3751892"/>
            <a:ext cx="2266095" cy="3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2EDE91-DD42-F9EF-1027-7996B22C6240}"/>
              </a:ext>
            </a:extLst>
          </p:cNvPr>
          <p:cNvSpPr/>
          <p:nvPr/>
        </p:nvSpPr>
        <p:spPr bwMode="white">
          <a:xfrm>
            <a:off x="1089362" y="4543517"/>
            <a:ext cx="4655969" cy="41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7C9683-BBD6-61F6-E939-3678CD5EAF6D}"/>
              </a:ext>
            </a:extLst>
          </p:cNvPr>
          <p:cNvSpPr/>
          <p:nvPr/>
        </p:nvSpPr>
        <p:spPr bwMode="white">
          <a:xfrm>
            <a:off x="1089363" y="5392369"/>
            <a:ext cx="5703324" cy="42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26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261D1-2C94-1DBF-B7F4-91672725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00" y="620688"/>
            <a:ext cx="10933200" cy="455244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B842B71-2A44-00B2-8959-0178BB957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221088"/>
            <a:ext cx="3001814" cy="250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97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7DD0E-1D14-7771-560B-A3DFD34F7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4066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09CB5-15F2-3458-B857-710E11B64B8E}"/>
              </a:ext>
            </a:extLst>
          </p:cNvPr>
          <p:cNvSpPr/>
          <p:nvPr/>
        </p:nvSpPr>
        <p:spPr bwMode="white">
          <a:xfrm>
            <a:off x="1224435" y="1291192"/>
            <a:ext cx="5503375" cy="39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CD6971-F749-9AA8-3F4C-20CA9959BC03}"/>
              </a:ext>
            </a:extLst>
          </p:cNvPr>
          <p:cNvSpPr/>
          <p:nvPr/>
        </p:nvSpPr>
        <p:spPr bwMode="white">
          <a:xfrm>
            <a:off x="729322" y="2121021"/>
            <a:ext cx="4332241" cy="39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5123C4-7BA7-CBDB-92FE-F52EA2FDE477}"/>
              </a:ext>
            </a:extLst>
          </p:cNvPr>
          <p:cNvSpPr/>
          <p:nvPr/>
        </p:nvSpPr>
        <p:spPr bwMode="white">
          <a:xfrm>
            <a:off x="729322" y="2969927"/>
            <a:ext cx="2247052" cy="36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379D5A-AF99-7AE0-4048-206E74347F1F}"/>
              </a:ext>
            </a:extLst>
          </p:cNvPr>
          <p:cNvSpPr/>
          <p:nvPr/>
        </p:nvSpPr>
        <p:spPr bwMode="white">
          <a:xfrm>
            <a:off x="729322" y="3771142"/>
            <a:ext cx="6158766" cy="131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4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842714E-0DA8-24BC-D447-0A028B8F8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/>
          <a:stretch/>
        </p:blipFill>
        <p:spPr>
          <a:xfrm>
            <a:off x="1055440" y="728483"/>
            <a:ext cx="9120376" cy="54010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DE536-0964-E1A2-0BE0-B9A0338F3896}"/>
              </a:ext>
            </a:extLst>
          </p:cNvPr>
          <p:cNvSpPr/>
          <p:nvPr/>
        </p:nvSpPr>
        <p:spPr bwMode="white">
          <a:xfrm>
            <a:off x="9840417" y="2420888"/>
            <a:ext cx="1296144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397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0B13C-1084-7385-473B-E752B96CD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8422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B11D3-AD9D-E571-A8E2-A0AF4B6B2B43}"/>
              </a:ext>
            </a:extLst>
          </p:cNvPr>
          <p:cNvSpPr/>
          <p:nvPr/>
        </p:nvSpPr>
        <p:spPr bwMode="white">
          <a:xfrm>
            <a:off x="4768203" y="1906322"/>
            <a:ext cx="244999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82787E-0881-C5D9-E41A-E057DCDC047C}"/>
              </a:ext>
            </a:extLst>
          </p:cNvPr>
          <p:cNvSpPr/>
          <p:nvPr/>
        </p:nvSpPr>
        <p:spPr bwMode="white">
          <a:xfrm>
            <a:off x="6631683" y="1906322"/>
            <a:ext cx="207878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A07C8D-5130-D46A-C770-5E98D36B2E9D}"/>
              </a:ext>
            </a:extLst>
          </p:cNvPr>
          <p:cNvSpPr/>
          <p:nvPr/>
        </p:nvSpPr>
        <p:spPr bwMode="white">
          <a:xfrm>
            <a:off x="8480315" y="1906322"/>
            <a:ext cx="200454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00187-6FFD-8AEC-256C-E4EDA06B6818}"/>
              </a:ext>
            </a:extLst>
          </p:cNvPr>
          <p:cNvSpPr/>
          <p:nvPr/>
        </p:nvSpPr>
        <p:spPr bwMode="white">
          <a:xfrm>
            <a:off x="4775627" y="2604539"/>
            <a:ext cx="230150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9EE6FC-A913-5496-B086-1170F34A5579}"/>
              </a:ext>
            </a:extLst>
          </p:cNvPr>
          <p:cNvSpPr/>
          <p:nvPr/>
        </p:nvSpPr>
        <p:spPr bwMode="white">
          <a:xfrm>
            <a:off x="6616835" y="2604539"/>
            <a:ext cx="237575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F07FAC-A19C-02EA-882E-A463D975ED7B}"/>
              </a:ext>
            </a:extLst>
          </p:cNvPr>
          <p:cNvSpPr/>
          <p:nvPr/>
        </p:nvSpPr>
        <p:spPr bwMode="white">
          <a:xfrm>
            <a:off x="8480315" y="2611967"/>
            <a:ext cx="200454" cy="27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5731F1-0F99-C4A0-28A2-7ACB53D52558}"/>
              </a:ext>
            </a:extLst>
          </p:cNvPr>
          <p:cNvSpPr/>
          <p:nvPr/>
        </p:nvSpPr>
        <p:spPr bwMode="white">
          <a:xfrm>
            <a:off x="4775627" y="3325041"/>
            <a:ext cx="230150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03EE6B-311C-B008-94CA-8282AE77DF37}"/>
              </a:ext>
            </a:extLst>
          </p:cNvPr>
          <p:cNvSpPr/>
          <p:nvPr/>
        </p:nvSpPr>
        <p:spPr bwMode="white">
          <a:xfrm>
            <a:off x="6616835" y="3317613"/>
            <a:ext cx="237575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A441C3-C3FF-4A59-D3E7-CAFE15B27C4C}"/>
              </a:ext>
            </a:extLst>
          </p:cNvPr>
          <p:cNvSpPr/>
          <p:nvPr/>
        </p:nvSpPr>
        <p:spPr bwMode="white">
          <a:xfrm>
            <a:off x="8480315" y="3317613"/>
            <a:ext cx="200454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5954C3-631C-B130-ED27-81DAEBB3D1F1}"/>
              </a:ext>
            </a:extLst>
          </p:cNvPr>
          <p:cNvSpPr/>
          <p:nvPr/>
        </p:nvSpPr>
        <p:spPr bwMode="white">
          <a:xfrm>
            <a:off x="4775627" y="4030686"/>
            <a:ext cx="230150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D72F57-8650-88ED-7B66-7CFC733BE213}"/>
              </a:ext>
            </a:extLst>
          </p:cNvPr>
          <p:cNvSpPr/>
          <p:nvPr/>
        </p:nvSpPr>
        <p:spPr bwMode="white">
          <a:xfrm>
            <a:off x="6616835" y="4023258"/>
            <a:ext cx="237575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F6F24B-1BC0-9B59-FAAE-494D65C62854}"/>
              </a:ext>
            </a:extLst>
          </p:cNvPr>
          <p:cNvSpPr/>
          <p:nvPr/>
        </p:nvSpPr>
        <p:spPr bwMode="white">
          <a:xfrm>
            <a:off x="8458042" y="4023258"/>
            <a:ext cx="237575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A7F550-9F25-E068-D391-DC69DC26B3E5}"/>
              </a:ext>
            </a:extLst>
          </p:cNvPr>
          <p:cNvSpPr/>
          <p:nvPr/>
        </p:nvSpPr>
        <p:spPr bwMode="white">
          <a:xfrm>
            <a:off x="4775627" y="4736332"/>
            <a:ext cx="237575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D26EB4-89AF-B381-04DC-8427299B83FC}"/>
              </a:ext>
            </a:extLst>
          </p:cNvPr>
          <p:cNvSpPr/>
          <p:nvPr/>
        </p:nvSpPr>
        <p:spPr bwMode="white">
          <a:xfrm>
            <a:off x="6616835" y="4736332"/>
            <a:ext cx="237575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30E63F-05D3-F126-B9EF-475BA594992D}"/>
              </a:ext>
            </a:extLst>
          </p:cNvPr>
          <p:cNvSpPr/>
          <p:nvPr/>
        </p:nvSpPr>
        <p:spPr bwMode="white">
          <a:xfrm>
            <a:off x="8480315" y="4736332"/>
            <a:ext cx="200454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E66D71-5E44-F1D2-0AF8-6469A26FCFFB}"/>
              </a:ext>
            </a:extLst>
          </p:cNvPr>
          <p:cNvSpPr/>
          <p:nvPr/>
        </p:nvSpPr>
        <p:spPr bwMode="white">
          <a:xfrm>
            <a:off x="4775627" y="5441977"/>
            <a:ext cx="237575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67962ED-5C44-9523-2042-D90D0EC37FBF}"/>
              </a:ext>
            </a:extLst>
          </p:cNvPr>
          <p:cNvSpPr/>
          <p:nvPr/>
        </p:nvSpPr>
        <p:spPr bwMode="white">
          <a:xfrm>
            <a:off x="6616835" y="5441977"/>
            <a:ext cx="237575" cy="28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A8DFA58-DA49-A0BF-B3A0-1C1E63D43881}"/>
              </a:ext>
            </a:extLst>
          </p:cNvPr>
          <p:cNvSpPr/>
          <p:nvPr/>
        </p:nvSpPr>
        <p:spPr bwMode="white">
          <a:xfrm>
            <a:off x="8458042" y="5441977"/>
            <a:ext cx="237575" cy="282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2AFDC0F-E67A-1920-DE08-88DA2B06A284}"/>
              </a:ext>
            </a:extLst>
          </p:cNvPr>
          <p:cNvSpPr/>
          <p:nvPr/>
        </p:nvSpPr>
        <p:spPr bwMode="white">
          <a:xfrm>
            <a:off x="1961846" y="6236757"/>
            <a:ext cx="2333953" cy="36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24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A44C3-65A8-7E38-7B97-867EB6B23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5201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B7D82-5B4E-8D6E-18A7-8A9B6D7D5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954746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98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3AE37-EDDF-1077-E36C-9C6D6B1C3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2897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0BA468-B1C4-D9A5-1373-E5FD245B1B7A}"/>
              </a:ext>
            </a:extLst>
          </p:cNvPr>
          <p:cNvSpPr/>
          <p:nvPr/>
        </p:nvSpPr>
        <p:spPr bwMode="white">
          <a:xfrm>
            <a:off x="6165469" y="1213696"/>
            <a:ext cx="3332493" cy="5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645174-4D27-EBDA-9282-964562E387F9}"/>
              </a:ext>
            </a:extLst>
          </p:cNvPr>
          <p:cNvSpPr/>
          <p:nvPr/>
        </p:nvSpPr>
        <p:spPr bwMode="white">
          <a:xfrm>
            <a:off x="5422799" y="2138157"/>
            <a:ext cx="1799546" cy="4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8BD8B2-10C5-A466-22CF-7A7B170746AC}"/>
              </a:ext>
            </a:extLst>
          </p:cNvPr>
          <p:cNvSpPr/>
          <p:nvPr/>
        </p:nvSpPr>
        <p:spPr bwMode="white">
          <a:xfrm>
            <a:off x="1804662" y="3062617"/>
            <a:ext cx="1647204" cy="5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7C80AE-A980-F0D0-21C0-26844F1BDBF4}"/>
              </a:ext>
            </a:extLst>
          </p:cNvPr>
          <p:cNvSpPr/>
          <p:nvPr/>
        </p:nvSpPr>
        <p:spPr bwMode="white">
          <a:xfrm>
            <a:off x="7507987" y="3062617"/>
            <a:ext cx="1647204" cy="50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08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A51A4-77C7-8F9F-A9C6-2CB4A15C7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26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362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00B07-89EF-DF4F-0AE1-C0B72890A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3790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E6E84-EB39-82BC-58FA-7EA1183F64E6}"/>
              </a:ext>
            </a:extLst>
          </p:cNvPr>
          <p:cNvSpPr/>
          <p:nvPr/>
        </p:nvSpPr>
        <p:spPr bwMode="white">
          <a:xfrm>
            <a:off x="945346" y="3310511"/>
            <a:ext cx="10263222" cy="147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1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1DFD0-0E9E-7A20-B749-EC68E148E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340000" cy="56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51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B77CC-5E67-51A4-75D7-3B7604789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1052738"/>
            <a:ext cx="11340000" cy="17329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F9E6C-AB8F-B62F-AC6B-F79B0232D378}"/>
              </a:ext>
            </a:extLst>
          </p:cNvPr>
          <p:cNvSpPr/>
          <p:nvPr/>
        </p:nvSpPr>
        <p:spPr bwMode="white">
          <a:xfrm>
            <a:off x="983432" y="2204864"/>
            <a:ext cx="7358262" cy="51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1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0F1D5-AA1F-A29D-9FC6-756D5F4465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00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70625C0-877A-11F6-DF96-3A791354F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933056"/>
            <a:ext cx="3744418" cy="276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846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2024-11-17T05:25:08Z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