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B277BBD-DEE6-26B0-3A9F-F49D23B1B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12192000" cy="208659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7CA798-F4CF-8451-3EE8-4987A7DB1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5" y="3717032"/>
            <a:ext cx="61912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7A7C1-8998-C967-35D0-53889ADC66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63" y="836712"/>
            <a:ext cx="1067147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971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FF29B-4D74-BE51-E633-E748DEB73D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216" y="1155932"/>
            <a:ext cx="11340000" cy="493164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A0E9A1-950D-4B61-1A6A-04A6669321AC}"/>
              </a:ext>
            </a:extLst>
          </p:cNvPr>
          <p:cNvSpPr/>
          <p:nvPr/>
        </p:nvSpPr>
        <p:spPr bwMode="white">
          <a:xfrm>
            <a:off x="834130" y="2147984"/>
            <a:ext cx="6855415" cy="52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97ADE0-95C3-99F6-68AF-021ABD841740}"/>
              </a:ext>
            </a:extLst>
          </p:cNvPr>
          <p:cNvSpPr/>
          <p:nvPr/>
        </p:nvSpPr>
        <p:spPr bwMode="white">
          <a:xfrm>
            <a:off x="834130" y="2996952"/>
            <a:ext cx="4246549" cy="372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204E71-654E-64AE-FE12-FA01244C96D0}"/>
              </a:ext>
            </a:extLst>
          </p:cNvPr>
          <p:cNvSpPr/>
          <p:nvPr/>
        </p:nvSpPr>
        <p:spPr bwMode="white">
          <a:xfrm>
            <a:off x="2319470" y="3845920"/>
            <a:ext cx="1028312" cy="33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3C4B11-72DA-265A-554A-550A00C1879F}"/>
              </a:ext>
            </a:extLst>
          </p:cNvPr>
          <p:cNvSpPr/>
          <p:nvPr/>
        </p:nvSpPr>
        <p:spPr bwMode="white">
          <a:xfrm>
            <a:off x="834130" y="4609038"/>
            <a:ext cx="10310589" cy="138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D145DE3-7E97-7F41-D6E5-66E4B3BE7037}"/>
              </a:ext>
            </a:extLst>
          </p:cNvPr>
          <p:cNvSpPr/>
          <p:nvPr/>
        </p:nvSpPr>
        <p:spPr bwMode="white">
          <a:xfrm>
            <a:off x="8912472" y="1282286"/>
            <a:ext cx="2448272" cy="2402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40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3AE94A-230B-291A-B542-A9C7D960A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6034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F84BEE-C782-607B-7216-A1CA2FF299BE}"/>
              </a:ext>
            </a:extLst>
          </p:cNvPr>
          <p:cNvSpPr/>
          <p:nvPr/>
        </p:nvSpPr>
        <p:spPr bwMode="white">
          <a:xfrm>
            <a:off x="1947155" y="5320974"/>
            <a:ext cx="6579157" cy="40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E78A5A-1FA3-5CBF-F826-6A17319C99F7}"/>
              </a:ext>
            </a:extLst>
          </p:cNvPr>
          <p:cNvSpPr/>
          <p:nvPr/>
        </p:nvSpPr>
        <p:spPr bwMode="white">
          <a:xfrm>
            <a:off x="1947154" y="6173210"/>
            <a:ext cx="5805029" cy="49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5B798-A7ED-65CA-9626-B3F5EC9EC6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27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32704B-96F3-ECDF-FD7A-A7303B6BD210}"/>
              </a:ext>
            </a:extLst>
          </p:cNvPr>
          <p:cNvSpPr/>
          <p:nvPr/>
        </p:nvSpPr>
        <p:spPr bwMode="white">
          <a:xfrm>
            <a:off x="1074104" y="3130966"/>
            <a:ext cx="10206471" cy="145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FC98A8C-A600-B645-915F-E2B66D92589A}"/>
              </a:ext>
            </a:extLst>
          </p:cNvPr>
          <p:cNvSpPr/>
          <p:nvPr/>
        </p:nvSpPr>
        <p:spPr bwMode="white">
          <a:xfrm>
            <a:off x="1074103" y="4941168"/>
            <a:ext cx="10206471" cy="145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22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1F1BC-7764-EB3A-0F00-9168665206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F58012-DB09-78A4-3ACC-379E84C3366C}"/>
              </a:ext>
            </a:extLst>
          </p:cNvPr>
          <p:cNvSpPr/>
          <p:nvPr/>
        </p:nvSpPr>
        <p:spPr bwMode="white">
          <a:xfrm>
            <a:off x="1616826" y="3302238"/>
            <a:ext cx="2685037" cy="4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528351-28D5-9C29-4E7E-7BAB336D0744}"/>
              </a:ext>
            </a:extLst>
          </p:cNvPr>
          <p:cNvSpPr/>
          <p:nvPr/>
        </p:nvSpPr>
        <p:spPr bwMode="white">
          <a:xfrm>
            <a:off x="7462972" y="3302238"/>
            <a:ext cx="2665994" cy="4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DEC44A-C7E3-3F1D-D4D6-F982EEE8B27A}"/>
              </a:ext>
            </a:extLst>
          </p:cNvPr>
          <p:cNvSpPr/>
          <p:nvPr/>
        </p:nvSpPr>
        <p:spPr bwMode="white">
          <a:xfrm>
            <a:off x="2807002" y="4245975"/>
            <a:ext cx="1494861" cy="352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0A2054-6798-F520-E0EB-8F62FAEF0281}"/>
              </a:ext>
            </a:extLst>
          </p:cNvPr>
          <p:cNvSpPr/>
          <p:nvPr/>
        </p:nvSpPr>
        <p:spPr bwMode="white">
          <a:xfrm>
            <a:off x="8415113" y="4255508"/>
            <a:ext cx="1466297" cy="4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04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FC89D-E8E0-5070-F856-03A17061AF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37542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B8A365-A276-F9AD-640E-268BE6C77846}"/>
              </a:ext>
            </a:extLst>
          </p:cNvPr>
          <p:cNvSpPr/>
          <p:nvPr/>
        </p:nvSpPr>
        <p:spPr bwMode="white">
          <a:xfrm>
            <a:off x="1204292" y="2052153"/>
            <a:ext cx="2780251" cy="42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CCF09E-FA2C-52AD-27E2-62D977B8E851}"/>
              </a:ext>
            </a:extLst>
          </p:cNvPr>
          <p:cNvSpPr/>
          <p:nvPr/>
        </p:nvSpPr>
        <p:spPr bwMode="white">
          <a:xfrm>
            <a:off x="7212302" y="2061682"/>
            <a:ext cx="2437482" cy="419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D8BB34-B434-3854-F9C4-BDA829C91B61}"/>
              </a:ext>
            </a:extLst>
          </p:cNvPr>
          <p:cNvSpPr/>
          <p:nvPr/>
        </p:nvSpPr>
        <p:spPr bwMode="white">
          <a:xfrm>
            <a:off x="2156433" y="2995486"/>
            <a:ext cx="1590075" cy="35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3E2741-CA63-CF39-8CBD-C65AE1FB673D}"/>
              </a:ext>
            </a:extLst>
          </p:cNvPr>
          <p:cNvSpPr/>
          <p:nvPr/>
        </p:nvSpPr>
        <p:spPr bwMode="white">
          <a:xfrm>
            <a:off x="8164443" y="2995486"/>
            <a:ext cx="1228261" cy="333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08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63070-494D-F5F6-8E41-07AE163014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6296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B66FE0-6829-6FFD-3572-D22DFDA61561}"/>
              </a:ext>
            </a:extLst>
          </p:cNvPr>
          <p:cNvSpPr/>
          <p:nvPr/>
        </p:nvSpPr>
        <p:spPr bwMode="white">
          <a:xfrm>
            <a:off x="1264248" y="4555181"/>
            <a:ext cx="2990285" cy="39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C8D7A9-DB60-63A5-B61D-085A4516102F}"/>
              </a:ext>
            </a:extLst>
          </p:cNvPr>
          <p:cNvSpPr/>
          <p:nvPr/>
        </p:nvSpPr>
        <p:spPr bwMode="white">
          <a:xfrm>
            <a:off x="2625096" y="5442100"/>
            <a:ext cx="1629437" cy="3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AE3315-8E4D-1D7A-951F-91DE5FEAD8BD}"/>
              </a:ext>
            </a:extLst>
          </p:cNvPr>
          <p:cNvSpPr/>
          <p:nvPr/>
        </p:nvSpPr>
        <p:spPr bwMode="white">
          <a:xfrm>
            <a:off x="2848920" y="6302143"/>
            <a:ext cx="1172836" cy="30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0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68CD55-48CA-61A9-AF2E-E98C05F761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51131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070DDB-471D-5E45-D1DE-12D292B083A3}"/>
              </a:ext>
            </a:extLst>
          </p:cNvPr>
          <p:cNvSpPr/>
          <p:nvPr/>
        </p:nvSpPr>
        <p:spPr bwMode="white">
          <a:xfrm>
            <a:off x="2432441" y="3059012"/>
            <a:ext cx="5045331" cy="3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2CEA80-0003-C31B-80B2-B356E14DECA8}"/>
              </a:ext>
            </a:extLst>
          </p:cNvPr>
          <p:cNvSpPr/>
          <p:nvPr/>
        </p:nvSpPr>
        <p:spPr bwMode="white">
          <a:xfrm>
            <a:off x="7536160" y="3051027"/>
            <a:ext cx="2376264" cy="36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C84447-81E4-3AA5-68B5-04D45856BDF4}"/>
              </a:ext>
            </a:extLst>
          </p:cNvPr>
          <p:cNvSpPr/>
          <p:nvPr/>
        </p:nvSpPr>
        <p:spPr bwMode="white">
          <a:xfrm>
            <a:off x="2351584" y="3680835"/>
            <a:ext cx="7041414" cy="33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65B6FC1-496B-AAAF-349A-F402D6C775DF}"/>
              </a:ext>
            </a:extLst>
          </p:cNvPr>
          <p:cNvSpPr/>
          <p:nvPr/>
        </p:nvSpPr>
        <p:spPr bwMode="white">
          <a:xfrm>
            <a:off x="2432441" y="4309805"/>
            <a:ext cx="2422617" cy="27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AE9A42-1308-2472-1841-B17D0FF0853A}"/>
              </a:ext>
            </a:extLst>
          </p:cNvPr>
          <p:cNvSpPr/>
          <p:nvPr/>
        </p:nvSpPr>
        <p:spPr bwMode="white">
          <a:xfrm>
            <a:off x="3725932" y="4960216"/>
            <a:ext cx="950466" cy="24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C99AFD2-2FAB-5EC1-115D-8D5B4613305C}"/>
              </a:ext>
            </a:extLst>
          </p:cNvPr>
          <p:cNvSpPr/>
          <p:nvPr/>
        </p:nvSpPr>
        <p:spPr bwMode="white">
          <a:xfrm>
            <a:off x="2425294" y="5539154"/>
            <a:ext cx="2662594" cy="33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99D6A36-4AFC-A80D-0219-5CB2447F1041}"/>
              </a:ext>
            </a:extLst>
          </p:cNvPr>
          <p:cNvSpPr/>
          <p:nvPr/>
        </p:nvSpPr>
        <p:spPr bwMode="white">
          <a:xfrm>
            <a:off x="2351584" y="6153828"/>
            <a:ext cx="5904656" cy="37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22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B6B2B-2AD1-DCFB-14AC-A2BBE8F49F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4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791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413C5D-A625-8525-AEEE-0F81965D5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10" y="894894"/>
            <a:ext cx="11340000" cy="5644923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CDA33F-D480-D2B5-9C26-F5FC32891549}"/>
              </a:ext>
            </a:extLst>
          </p:cNvPr>
          <p:cNvSpPr/>
          <p:nvPr/>
        </p:nvSpPr>
        <p:spPr bwMode="white">
          <a:xfrm>
            <a:off x="911424" y="2687538"/>
            <a:ext cx="3256322" cy="3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74C4DE-D699-BF69-103F-CE13FB4E91FE}"/>
              </a:ext>
            </a:extLst>
          </p:cNvPr>
          <p:cNvSpPr/>
          <p:nvPr/>
        </p:nvSpPr>
        <p:spPr bwMode="white">
          <a:xfrm>
            <a:off x="2653842" y="3545719"/>
            <a:ext cx="1266347" cy="333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67FF0E4-02C7-45BE-74EA-24B11B875C3F}"/>
              </a:ext>
            </a:extLst>
          </p:cNvPr>
          <p:cNvSpPr/>
          <p:nvPr/>
        </p:nvSpPr>
        <p:spPr bwMode="white">
          <a:xfrm>
            <a:off x="911424" y="4337153"/>
            <a:ext cx="4941612" cy="3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3D5072F-4D39-8DEC-F80C-0EE52C43FE70}"/>
              </a:ext>
            </a:extLst>
          </p:cNvPr>
          <p:cNvSpPr/>
          <p:nvPr/>
        </p:nvSpPr>
        <p:spPr bwMode="white">
          <a:xfrm>
            <a:off x="911424" y="5157192"/>
            <a:ext cx="10526614" cy="13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79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2024-11-17T09:17:09Z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