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80015-B4EB-5FB4-09B2-0EF3850865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2936"/>
            <a:ext cx="11340000" cy="1193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5CA85-074F-08A7-6301-ABE43B1BF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7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14703-24E2-0451-5E2F-81053D58E8A5}"/>
              </a:ext>
            </a:extLst>
          </p:cNvPr>
          <p:cNvSpPr/>
          <p:nvPr/>
        </p:nvSpPr>
        <p:spPr bwMode="white">
          <a:xfrm>
            <a:off x="9091133" y="1900162"/>
            <a:ext cx="457027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EBAED-7CAF-19EA-9294-6B9E4F936837}"/>
              </a:ext>
            </a:extLst>
          </p:cNvPr>
          <p:cNvSpPr/>
          <p:nvPr/>
        </p:nvSpPr>
        <p:spPr bwMode="white">
          <a:xfrm>
            <a:off x="3387808" y="2366905"/>
            <a:ext cx="437984" cy="1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80177B-2F9B-76BF-A314-688FAD8C6CA5}"/>
              </a:ext>
            </a:extLst>
          </p:cNvPr>
          <p:cNvSpPr/>
          <p:nvPr/>
        </p:nvSpPr>
        <p:spPr bwMode="white">
          <a:xfrm>
            <a:off x="8624584" y="2366905"/>
            <a:ext cx="228513" cy="1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1F669-3881-6DB4-87FE-9868DAC20C19}"/>
              </a:ext>
            </a:extLst>
          </p:cNvPr>
          <p:cNvSpPr/>
          <p:nvPr/>
        </p:nvSpPr>
        <p:spPr bwMode="white">
          <a:xfrm>
            <a:off x="2445188" y="2843173"/>
            <a:ext cx="180906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9760D3-B870-0D47-4145-34FE1AC12167}"/>
              </a:ext>
            </a:extLst>
          </p:cNvPr>
          <p:cNvSpPr/>
          <p:nvPr/>
        </p:nvSpPr>
        <p:spPr bwMode="white">
          <a:xfrm>
            <a:off x="6301360" y="2795546"/>
            <a:ext cx="228513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5FE3F9-E6E6-E390-F2EA-6BBF9F0F8C0C}"/>
              </a:ext>
            </a:extLst>
          </p:cNvPr>
          <p:cNvSpPr/>
          <p:nvPr/>
        </p:nvSpPr>
        <p:spPr bwMode="white">
          <a:xfrm>
            <a:off x="2807002" y="3224187"/>
            <a:ext cx="190428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9D4ED8-4EEB-99E3-9AAF-1A69AC3B11AD}"/>
              </a:ext>
            </a:extLst>
          </p:cNvPr>
          <p:cNvSpPr/>
          <p:nvPr/>
        </p:nvSpPr>
        <p:spPr bwMode="white">
          <a:xfrm>
            <a:off x="6301360" y="3224187"/>
            <a:ext cx="323727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16EA3A-C1F7-11EF-CC49-8CA79537B5B2}"/>
              </a:ext>
            </a:extLst>
          </p:cNvPr>
          <p:cNvSpPr/>
          <p:nvPr/>
        </p:nvSpPr>
        <p:spPr bwMode="white">
          <a:xfrm>
            <a:off x="8043778" y="3224187"/>
            <a:ext cx="333249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C617D7-A62D-BD70-F5F2-9E0DD89851CD}"/>
              </a:ext>
            </a:extLst>
          </p:cNvPr>
          <p:cNvSpPr/>
          <p:nvPr/>
        </p:nvSpPr>
        <p:spPr bwMode="white">
          <a:xfrm>
            <a:off x="2854609" y="3652828"/>
            <a:ext cx="295163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031B61-225A-0D25-FB8F-33029682FD24}"/>
              </a:ext>
            </a:extLst>
          </p:cNvPr>
          <p:cNvSpPr/>
          <p:nvPr/>
        </p:nvSpPr>
        <p:spPr bwMode="white">
          <a:xfrm>
            <a:off x="6187103" y="3662354"/>
            <a:ext cx="133299" cy="18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544F9E-10C8-3724-BE9F-7E50ED73684B}"/>
              </a:ext>
            </a:extLst>
          </p:cNvPr>
          <p:cNvSpPr/>
          <p:nvPr/>
        </p:nvSpPr>
        <p:spPr bwMode="white">
          <a:xfrm>
            <a:off x="7291586" y="3652828"/>
            <a:ext cx="457027" cy="2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371D9F-0FBC-EB84-ADA5-F30742E919A6}"/>
              </a:ext>
            </a:extLst>
          </p:cNvPr>
          <p:cNvSpPr/>
          <p:nvPr/>
        </p:nvSpPr>
        <p:spPr bwMode="white">
          <a:xfrm>
            <a:off x="8329420" y="4090995"/>
            <a:ext cx="190428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748B59-AC4F-BF27-BC79-6CE36E2627E0}"/>
              </a:ext>
            </a:extLst>
          </p:cNvPr>
          <p:cNvSpPr/>
          <p:nvPr/>
        </p:nvSpPr>
        <p:spPr bwMode="white">
          <a:xfrm>
            <a:off x="1826297" y="4519636"/>
            <a:ext cx="180906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88752B-3F97-998D-E9C3-4068E103A244}"/>
              </a:ext>
            </a:extLst>
          </p:cNvPr>
          <p:cNvSpPr/>
          <p:nvPr/>
        </p:nvSpPr>
        <p:spPr bwMode="white">
          <a:xfrm>
            <a:off x="5358740" y="4519636"/>
            <a:ext cx="323727" cy="1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6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1893C-3B2F-95F7-2E2B-F701B6E37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114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7E2B6-02C4-C9B5-174B-CDC7AEFD1FD8}"/>
              </a:ext>
            </a:extLst>
          </p:cNvPr>
          <p:cNvSpPr/>
          <p:nvPr/>
        </p:nvSpPr>
        <p:spPr bwMode="white">
          <a:xfrm>
            <a:off x="2432460" y="1609328"/>
            <a:ext cx="599848" cy="1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375C9F-515C-3AB5-0094-EB641AACB146}"/>
              </a:ext>
            </a:extLst>
          </p:cNvPr>
          <p:cNvSpPr/>
          <p:nvPr/>
        </p:nvSpPr>
        <p:spPr bwMode="white">
          <a:xfrm>
            <a:off x="5469789" y="1609328"/>
            <a:ext cx="580806" cy="1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8EE62-E8B8-2F4C-8B78-E85EDE925356}"/>
              </a:ext>
            </a:extLst>
          </p:cNvPr>
          <p:cNvSpPr/>
          <p:nvPr/>
        </p:nvSpPr>
        <p:spPr bwMode="white">
          <a:xfrm>
            <a:off x="1347019" y="2866530"/>
            <a:ext cx="1275869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423E4F-9F82-6F22-1CDE-C26C6A7C6F6A}"/>
              </a:ext>
            </a:extLst>
          </p:cNvPr>
          <p:cNvSpPr/>
          <p:nvPr/>
        </p:nvSpPr>
        <p:spPr bwMode="white">
          <a:xfrm>
            <a:off x="3679764" y="2866530"/>
            <a:ext cx="1028312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133D85-10E7-3EC9-4A9A-BB90F7CF4AF2}"/>
              </a:ext>
            </a:extLst>
          </p:cNvPr>
          <p:cNvSpPr/>
          <p:nvPr/>
        </p:nvSpPr>
        <p:spPr bwMode="white">
          <a:xfrm>
            <a:off x="5764953" y="2866530"/>
            <a:ext cx="1028312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5093B5-BBEC-C2A8-3F23-FB6DBCE811CB}"/>
              </a:ext>
            </a:extLst>
          </p:cNvPr>
          <p:cNvSpPr/>
          <p:nvPr/>
        </p:nvSpPr>
        <p:spPr bwMode="white">
          <a:xfrm>
            <a:off x="7850142" y="2866530"/>
            <a:ext cx="1342518" cy="2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09B0D3-7982-A0C2-A911-9B33A458E62C}"/>
              </a:ext>
            </a:extLst>
          </p:cNvPr>
          <p:cNvSpPr/>
          <p:nvPr/>
        </p:nvSpPr>
        <p:spPr bwMode="white">
          <a:xfrm>
            <a:off x="1623140" y="3752285"/>
            <a:ext cx="180906" cy="1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4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82B43-A42F-BCA7-4A32-A5D6426D42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96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A66FB-5AE4-9289-5728-248AA7B7CC68}"/>
              </a:ext>
            </a:extLst>
          </p:cNvPr>
          <p:cNvSpPr/>
          <p:nvPr/>
        </p:nvSpPr>
        <p:spPr bwMode="white">
          <a:xfrm>
            <a:off x="8129471" y="1520082"/>
            <a:ext cx="238035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F4CC5-2EDE-DCF9-A83F-C3758D8CD507}"/>
              </a:ext>
            </a:extLst>
          </p:cNvPr>
          <p:cNvSpPr/>
          <p:nvPr/>
        </p:nvSpPr>
        <p:spPr bwMode="white">
          <a:xfrm>
            <a:off x="9443425" y="2388199"/>
            <a:ext cx="247556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5643C3-F9F4-D102-BC3E-F41083AC4F73}"/>
              </a:ext>
            </a:extLst>
          </p:cNvPr>
          <p:cNvSpPr/>
          <p:nvPr/>
        </p:nvSpPr>
        <p:spPr bwMode="white">
          <a:xfrm>
            <a:off x="6453702" y="3237235"/>
            <a:ext cx="238035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3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3C155-AACA-BA7F-E424-E49891A78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1348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A123E-258F-2FA7-31C6-1DA0F1A0B75C}"/>
              </a:ext>
            </a:extLst>
          </p:cNvPr>
          <p:cNvSpPr/>
          <p:nvPr/>
        </p:nvSpPr>
        <p:spPr bwMode="white">
          <a:xfrm>
            <a:off x="5646533" y="1535356"/>
            <a:ext cx="218992" cy="1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0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462C2-B614-0C37-2EC6-22C06D6BF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45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21455-CD2C-1F51-9FE1-AB1244ACAF76}"/>
              </a:ext>
            </a:extLst>
          </p:cNvPr>
          <p:cNvSpPr/>
          <p:nvPr/>
        </p:nvSpPr>
        <p:spPr bwMode="white">
          <a:xfrm>
            <a:off x="3143673" y="1482404"/>
            <a:ext cx="3595672" cy="2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D53758-8675-DC5A-AD7B-9A5B9E20EDFE}"/>
              </a:ext>
            </a:extLst>
          </p:cNvPr>
          <p:cNvSpPr/>
          <p:nvPr/>
        </p:nvSpPr>
        <p:spPr bwMode="white">
          <a:xfrm>
            <a:off x="7872392" y="1472856"/>
            <a:ext cx="2656473" cy="29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7A9311-FE3C-10D7-1A38-5AFEF5D16D68}"/>
              </a:ext>
            </a:extLst>
          </p:cNvPr>
          <p:cNvSpPr/>
          <p:nvPr/>
        </p:nvSpPr>
        <p:spPr bwMode="white">
          <a:xfrm>
            <a:off x="3987657" y="1883403"/>
            <a:ext cx="2108343" cy="2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0D7AA-429F-AE15-0AAC-4F8E11BF1954}"/>
              </a:ext>
            </a:extLst>
          </p:cNvPr>
          <p:cNvSpPr/>
          <p:nvPr/>
        </p:nvSpPr>
        <p:spPr bwMode="white">
          <a:xfrm>
            <a:off x="3987657" y="2284403"/>
            <a:ext cx="856926" cy="1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B32B2E-C217-F76C-CC6C-70087CA44FAA}"/>
              </a:ext>
            </a:extLst>
          </p:cNvPr>
          <p:cNvSpPr/>
          <p:nvPr/>
        </p:nvSpPr>
        <p:spPr bwMode="white">
          <a:xfrm>
            <a:off x="3987657" y="2675856"/>
            <a:ext cx="1218740" cy="2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6BEA22-82CD-7AFC-2F8E-857755773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861048"/>
            <a:ext cx="11340000" cy="173084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C78B02-9061-384B-EF37-81A53C1544B7}"/>
              </a:ext>
            </a:extLst>
          </p:cNvPr>
          <p:cNvSpPr/>
          <p:nvPr/>
        </p:nvSpPr>
        <p:spPr bwMode="white">
          <a:xfrm>
            <a:off x="2843075" y="4176615"/>
            <a:ext cx="2904030" cy="229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910BE5-1091-EDE2-5903-ED3D77B02374}"/>
              </a:ext>
            </a:extLst>
          </p:cNvPr>
          <p:cNvSpPr/>
          <p:nvPr/>
        </p:nvSpPr>
        <p:spPr bwMode="white">
          <a:xfrm>
            <a:off x="6647425" y="4195741"/>
            <a:ext cx="2793988" cy="22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DA3CE2-693E-4735-B3AD-9A12FB5E6A48}"/>
              </a:ext>
            </a:extLst>
          </p:cNvPr>
          <p:cNvSpPr/>
          <p:nvPr/>
        </p:nvSpPr>
        <p:spPr bwMode="white">
          <a:xfrm>
            <a:off x="7280052" y="4597373"/>
            <a:ext cx="1094962" cy="17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7AD11E-9BF7-A627-CC01-109DC2ADFE95}"/>
              </a:ext>
            </a:extLst>
          </p:cNvPr>
          <p:cNvSpPr/>
          <p:nvPr/>
        </p:nvSpPr>
        <p:spPr bwMode="white">
          <a:xfrm>
            <a:off x="7280052" y="4979879"/>
            <a:ext cx="1114005" cy="21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9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1D9EA-6A57-7C88-E0E3-222D24A4A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26A71-C069-BEF1-A257-A3E41C9B5B88}"/>
              </a:ext>
            </a:extLst>
          </p:cNvPr>
          <p:cNvSpPr/>
          <p:nvPr/>
        </p:nvSpPr>
        <p:spPr bwMode="white">
          <a:xfrm>
            <a:off x="1407355" y="4738370"/>
            <a:ext cx="2047103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1B8C46-4081-F644-5C6D-57BFD615D8ED}"/>
              </a:ext>
            </a:extLst>
          </p:cNvPr>
          <p:cNvSpPr/>
          <p:nvPr/>
        </p:nvSpPr>
        <p:spPr bwMode="white">
          <a:xfrm>
            <a:off x="1169319" y="5128874"/>
            <a:ext cx="1094962" cy="19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69B1E-7854-21AB-E20A-44F8C1B2282E}"/>
              </a:ext>
            </a:extLst>
          </p:cNvPr>
          <p:cNvSpPr/>
          <p:nvPr/>
        </p:nvSpPr>
        <p:spPr bwMode="white">
          <a:xfrm>
            <a:off x="1169319" y="5528902"/>
            <a:ext cx="1218740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30A49-B63D-EA7E-A48D-3FAA77AA300A}"/>
              </a:ext>
            </a:extLst>
          </p:cNvPr>
          <p:cNvSpPr/>
          <p:nvPr/>
        </p:nvSpPr>
        <p:spPr bwMode="white">
          <a:xfrm>
            <a:off x="1159798" y="5919406"/>
            <a:ext cx="3656221" cy="23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64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CC7F7-94E8-D604-0435-3F7EBE7015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89596-60ED-F5FB-AC37-2CE185A147EE}"/>
              </a:ext>
            </a:extLst>
          </p:cNvPr>
          <p:cNvSpPr/>
          <p:nvPr/>
        </p:nvSpPr>
        <p:spPr bwMode="white">
          <a:xfrm>
            <a:off x="912241" y="1444201"/>
            <a:ext cx="2637430" cy="1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CB5721-E8C5-072A-BA98-DDE60C63B1E6}"/>
              </a:ext>
            </a:extLst>
          </p:cNvPr>
          <p:cNvSpPr/>
          <p:nvPr/>
        </p:nvSpPr>
        <p:spPr bwMode="white">
          <a:xfrm>
            <a:off x="702770" y="1845191"/>
            <a:ext cx="1447254" cy="18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6985A-8DA0-606D-070E-95BAF1FFC9FE}"/>
              </a:ext>
            </a:extLst>
          </p:cNvPr>
          <p:cNvSpPr/>
          <p:nvPr/>
        </p:nvSpPr>
        <p:spPr bwMode="white">
          <a:xfrm>
            <a:off x="702770" y="2227086"/>
            <a:ext cx="1075919" cy="2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7AF3D-E55E-AE2B-53C7-5EDB038003F7}"/>
              </a:ext>
            </a:extLst>
          </p:cNvPr>
          <p:cNvSpPr/>
          <p:nvPr/>
        </p:nvSpPr>
        <p:spPr bwMode="white">
          <a:xfrm>
            <a:off x="693249" y="2618529"/>
            <a:ext cx="3332493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68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30EEA-DB52-3894-28E7-4F2669D0AC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F1C7D-4A44-ED61-1ED9-72211554A854}"/>
              </a:ext>
            </a:extLst>
          </p:cNvPr>
          <p:cNvSpPr/>
          <p:nvPr/>
        </p:nvSpPr>
        <p:spPr bwMode="white">
          <a:xfrm>
            <a:off x="931284" y="3512343"/>
            <a:ext cx="3884735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E7CE3-3615-64BE-EA77-CF47B1ED8D32}"/>
              </a:ext>
            </a:extLst>
          </p:cNvPr>
          <p:cNvSpPr/>
          <p:nvPr/>
        </p:nvSpPr>
        <p:spPr bwMode="white">
          <a:xfrm>
            <a:off x="702770" y="3922310"/>
            <a:ext cx="1332997" cy="18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44622-DF76-AE24-49C5-CC0DE66AA097}"/>
              </a:ext>
            </a:extLst>
          </p:cNvPr>
          <p:cNvSpPr/>
          <p:nvPr/>
        </p:nvSpPr>
        <p:spPr bwMode="white">
          <a:xfrm>
            <a:off x="702770" y="4313208"/>
            <a:ext cx="1075919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CBE11E-C7E5-A1EA-DF79-33B02C0301C0}"/>
              </a:ext>
            </a:extLst>
          </p:cNvPr>
          <p:cNvSpPr/>
          <p:nvPr/>
        </p:nvSpPr>
        <p:spPr bwMode="white">
          <a:xfrm>
            <a:off x="683727" y="4713640"/>
            <a:ext cx="3960906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21F7CE-C406-0558-75F2-3112C7302FFE}"/>
              </a:ext>
            </a:extLst>
          </p:cNvPr>
          <p:cNvSpPr/>
          <p:nvPr/>
        </p:nvSpPr>
        <p:spPr bwMode="white">
          <a:xfrm>
            <a:off x="693249" y="5114073"/>
            <a:ext cx="2266095" cy="219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2AACF5-55FE-2A8B-CE9A-65E38A99C937}"/>
              </a:ext>
            </a:extLst>
          </p:cNvPr>
          <p:cNvSpPr/>
          <p:nvPr/>
        </p:nvSpPr>
        <p:spPr bwMode="white">
          <a:xfrm>
            <a:off x="683727" y="5495437"/>
            <a:ext cx="2113753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279618-84DE-8566-18AB-9F487CB17C64}"/>
              </a:ext>
            </a:extLst>
          </p:cNvPr>
          <p:cNvSpPr/>
          <p:nvPr/>
        </p:nvSpPr>
        <p:spPr bwMode="white">
          <a:xfrm>
            <a:off x="683727" y="5895869"/>
            <a:ext cx="2751687" cy="2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051421-635E-7B16-4939-C736A47E46E3}"/>
              </a:ext>
            </a:extLst>
          </p:cNvPr>
          <p:cNvSpPr/>
          <p:nvPr/>
        </p:nvSpPr>
        <p:spPr bwMode="white">
          <a:xfrm>
            <a:off x="693249" y="6286767"/>
            <a:ext cx="3808564" cy="22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71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