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49" r:id="rId3"/>
    <p:sldId id="348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B0AFD1D-A4DA-3A27-DEAC-D29BC7F79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3"/>
          <a:stretch/>
        </p:blipFill>
        <p:spPr>
          <a:xfrm>
            <a:off x="3791744" y="3068960"/>
            <a:ext cx="4943912" cy="8526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E2485-5E2A-42E9-B789-EA6FAB7BD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4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616B1-BE61-4DE0-5AA2-59AFC42C82B5}"/>
              </a:ext>
            </a:extLst>
          </p:cNvPr>
          <p:cNvSpPr/>
          <p:nvPr/>
        </p:nvSpPr>
        <p:spPr bwMode="white">
          <a:xfrm>
            <a:off x="5844332" y="2292647"/>
            <a:ext cx="666498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7B729-3752-8550-77DE-B493056A4DFC}"/>
              </a:ext>
            </a:extLst>
          </p:cNvPr>
          <p:cNvSpPr/>
          <p:nvPr/>
        </p:nvSpPr>
        <p:spPr bwMode="white">
          <a:xfrm>
            <a:off x="9862367" y="2292647"/>
            <a:ext cx="666498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C534D3-0683-1646-0BD7-54DFD5BB4359}"/>
              </a:ext>
            </a:extLst>
          </p:cNvPr>
          <p:cNvSpPr/>
          <p:nvPr/>
        </p:nvSpPr>
        <p:spPr bwMode="white">
          <a:xfrm>
            <a:off x="5615818" y="2884045"/>
            <a:ext cx="1123526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2B60E4-D541-FDAD-3195-A178B0AB36B9}"/>
              </a:ext>
            </a:extLst>
          </p:cNvPr>
          <p:cNvSpPr/>
          <p:nvPr/>
        </p:nvSpPr>
        <p:spPr bwMode="white">
          <a:xfrm>
            <a:off x="9414861" y="2884045"/>
            <a:ext cx="1561511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F316AB-E385-8861-2374-8C5415DD969F}"/>
              </a:ext>
            </a:extLst>
          </p:cNvPr>
          <p:cNvSpPr/>
          <p:nvPr/>
        </p:nvSpPr>
        <p:spPr bwMode="white">
          <a:xfrm>
            <a:off x="4568463" y="3504059"/>
            <a:ext cx="571284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822BC1-C484-AA75-6B54-2805EE08E299}"/>
              </a:ext>
            </a:extLst>
          </p:cNvPr>
          <p:cNvSpPr/>
          <p:nvPr/>
        </p:nvSpPr>
        <p:spPr bwMode="white">
          <a:xfrm>
            <a:off x="9586246" y="3484982"/>
            <a:ext cx="1228261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93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0AE787-C72B-D99E-E7C9-13022CE39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819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7B31A-65CC-EF3F-684F-A7C8EBA53BC0}"/>
              </a:ext>
            </a:extLst>
          </p:cNvPr>
          <p:cNvSpPr/>
          <p:nvPr/>
        </p:nvSpPr>
        <p:spPr bwMode="white">
          <a:xfrm>
            <a:off x="1076869" y="2679028"/>
            <a:ext cx="7717979" cy="2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BB1ACC-4D44-3A46-BBBD-BE8989F05487}"/>
              </a:ext>
            </a:extLst>
          </p:cNvPr>
          <p:cNvSpPr/>
          <p:nvPr/>
        </p:nvSpPr>
        <p:spPr bwMode="white">
          <a:xfrm>
            <a:off x="1979937" y="3209942"/>
            <a:ext cx="1033408" cy="2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76E47-C3A2-58B4-1FA0-51EF3D214097}"/>
              </a:ext>
            </a:extLst>
          </p:cNvPr>
          <p:cNvSpPr/>
          <p:nvPr/>
        </p:nvSpPr>
        <p:spPr bwMode="white">
          <a:xfrm>
            <a:off x="1979937" y="3740857"/>
            <a:ext cx="6824221" cy="2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CB544F-B992-F08C-6EE5-DCB95214DF16}"/>
              </a:ext>
            </a:extLst>
          </p:cNvPr>
          <p:cNvSpPr/>
          <p:nvPr/>
        </p:nvSpPr>
        <p:spPr bwMode="white">
          <a:xfrm>
            <a:off x="2203376" y="4281084"/>
            <a:ext cx="6591471" cy="3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66A13F-AD6B-BFC2-57C3-0ABE5D2432C0}"/>
              </a:ext>
            </a:extLst>
          </p:cNvPr>
          <p:cNvSpPr/>
          <p:nvPr/>
        </p:nvSpPr>
        <p:spPr bwMode="white">
          <a:xfrm>
            <a:off x="1979937" y="4821314"/>
            <a:ext cx="912378" cy="2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57C371-71B6-3CF1-3253-2332E157F191}"/>
              </a:ext>
            </a:extLst>
          </p:cNvPr>
          <p:cNvSpPr/>
          <p:nvPr/>
        </p:nvSpPr>
        <p:spPr bwMode="white">
          <a:xfrm>
            <a:off x="1979937" y="5352228"/>
            <a:ext cx="6824221" cy="2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B2E2A6-9D49-677B-DF6E-E06C69DEEDE8}"/>
              </a:ext>
            </a:extLst>
          </p:cNvPr>
          <p:cNvSpPr/>
          <p:nvPr/>
        </p:nvSpPr>
        <p:spPr bwMode="white">
          <a:xfrm>
            <a:off x="1067559" y="5892457"/>
            <a:ext cx="7736600" cy="23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6EF3C3-7FF4-C625-F5D3-4DC89B14C9F3}"/>
              </a:ext>
            </a:extLst>
          </p:cNvPr>
          <p:cNvSpPr/>
          <p:nvPr/>
        </p:nvSpPr>
        <p:spPr bwMode="white">
          <a:xfrm>
            <a:off x="1076868" y="6423371"/>
            <a:ext cx="7827443" cy="31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1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B4B33-37BE-AF46-6677-7D9E51D12A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53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059D8-4766-3F40-21AA-6D1D646E0E3B}"/>
              </a:ext>
            </a:extLst>
          </p:cNvPr>
          <p:cNvSpPr/>
          <p:nvPr/>
        </p:nvSpPr>
        <p:spPr bwMode="white">
          <a:xfrm>
            <a:off x="9972222" y="4166602"/>
            <a:ext cx="247556" cy="209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6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B13CE-DCEB-D3F8-30AD-983D0B4F0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709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B870D8-D870-DF11-747B-57D29571BC7B}"/>
              </a:ext>
            </a:extLst>
          </p:cNvPr>
          <p:cNvSpPr/>
          <p:nvPr/>
        </p:nvSpPr>
        <p:spPr bwMode="white">
          <a:xfrm>
            <a:off x="1217882" y="1700574"/>
            <a:ext cx="2094710" cy="2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EC451-4DD4-69F4-0A0D-5CF187CD92FF}"/>
              </a:ext>
            </a:extLst>
          </p:cNvPr>
          <p:cNvSpPr/>
          <p:nvPr/>
        </p:nvSpPr>
        <p:spPr bwMode="white">
          <a:xfrm>
            <a:off x="979847" y="2244378"/>
            <a:ext cx="1704332" cy="2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06975-C718-AB2C-180C-DC7FD2D7A369}"/>
              </a:ext>
            </a:extLst>
          </p:cNvPr>
          <p:cNvSpPr/>
          <p:nvPr/>
        </p:nvSpPr>
        <p:spPr bwMode="white">
          <a:xfrm>
            <a:off x="979847" y="2778641"/>
            <a:ext cx="1323476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8BF6A-84F7-613F-0FC0-8856E4BF04DA}"/>
              </a:ext>
            </a:extLst>
          </p:cNvPr>
          <p:cNvSpPr/>
          <p:nvPr/>
        </p:nvSpPr>
        <p:spPr bwMode="white">
          <a:xfrm>
            <a:off x="970326" y="3322445"/>
            <a:ext cx="3732392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73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4D1ED-4EF2-163E-262D-5650A5C76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17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CAFA7-D0ED-CA6B-F3EE-F5735095F0B3}"/>
              </a:ext>
            </a:extLst>
          </p:cNvPr>
          <p:cNvSpPr/>
          <p:nvPr/>
        </p:nvSpPr>
        <p:spPr bwMode="white">
          <a:xfrm>
            <a:off x="1159798" y="2111878"/>
            <a:ext cx="9140554" cy="35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FA2B04-757A-AB90-359B-D570ABDF9D37}"/>
              </a:ext>
            </a:extLst>
          </p:cNvPr>
          <p:cNvSpPr/>
          <p:nvPr/>
        </p:nvSpPr>
        <p:spPr bwMode="white">
          <a:xfrm>
            <a:off x="1159798" y="2837098"/>
            <a:ext cx="9328690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1CFC8C-6EE9-AF76-E8C3-9F1AA53438A4}"/>
              </a:ext>
            </a:extLst>
          </p:cNvPr>
          <p:cNvSpPr/>
          <p:nvPr/>
        </p:nvSpPr>
        <p:spPr bwMode="white">
          <a:xfrm>
            <a:off x="1169318" y="3438267"/>
            <a:ext cx="9175153" cy="23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43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E1750-556D-2AEC-8763-68CAB1F5AF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3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1A360B-9295-480B-02C3-53ECCF1B6857}"/>
              </a:ext>
            </a:extLst>
          </p:cNvPr>
          <p:cNvSpPr/>
          <p:nvPr/>
        </p:nvSpPr>
        <p:spPr bwMode="white">
          <a:xfrm>
            <a:off x="1150277" y="2280625"/>
            <a:ext cx="8702569" cy="21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763FD-77BD-3DA1-F028-ABFC8C3F61F8}"/>
              </a:ext>
            </a:extLst>
          </p:cNvPr>
          <p:cNvSpPr/>
          <p:nvPr/>
        </p:nvSpPr>
        <p:spPr bwMode="white">
          <a:xfrm>
            <a:off x="1169318" y="2870961"/>
            <a:ext cx="8743105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95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F9221-DFD9-7B0F-652A-AAA4363251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3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9646B-3ABB-7621-6040-5F31C7B6489C}"/>
              </a:ext>
            </a:extLst>
          </p:cNvPr>
          <p:cNvSpPr/>
          <p:nvPr/>
        </p:nvSpPr>
        <p:spPr bwMode="white">
          <a:xfrm>
            <a:off x="1016977" y="1683106"/>
            <a:ext cx="8435970" cy="30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ECD33-A85F-93D3-0B14-F01538899597}"/>
              </a:ext>
            </a:extLst>
          </p:cNvPr>
          <p:cNvSpPr/>
          <p:nvPr/>
        </p:nvSpPr>
        <p:spPr bwMode="white">
          <a:xfrm>
            <a:off x="778942" y="2275212"/>
            <a:ext cx="1332997" cy="21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001B82-6EE0-8049-3047-F0752C6CFCA9}"/>
              </a:ext>
            </a:extLst>
          </p:cNvPr>
          <p:cNvSpPr/>
          <p:nvPr/>
        </p:nvSpPr>
        <p:spPr bwMode="white">
          <a:xfrm>
            <a:off x="778942" y="2867317"/>
            <a:ext cx="8674005" cy="22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42885C-20E5-CA48-3AA2-C76749C908C0}"/>
              </a:ext>
            </a:extLst>
          </p:cNvPr>
          <p:cNvSpPr/>
          <p:nvPr/>
        </p:nvSpPr>
        <p:spPr bwMode="white">
          <a:xfrm>
            <a:off x="778942" y="3459422"/>
            <a:ext cx="8701434" cy="30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732F0-5D41-FB1C-3DBE-6C109E40B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028" y="937441"/>
            <a:ext cx="11340000" cy="1693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C2B60-AA91-595E-B36D-C6639B0BF116}"/>
              </a:ext>
            </a:extLst>
          </p:cNvPr>
          <p:cNvSpPr/>
          <p:nvPr/>
        </p:nvSpPr>
        <p:spPr bwMode="white">
          <a:xfrm>
            <a:off x="1117927" y="1683695"/>
            <a:ext cx="8693047" cy="22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8A6969-C259-2631-96DD-5F2EF544BA55}"/>
              </a:ext>
            </a:extLst>
          </p:cNvPr>
          <p:cNvSpPr/>
          <p:nvPr/>
        </p:nvSpPr>
        <p:spPr bwMode="white">
          <a:xfrm>
            <a:off x="1127448" y="2276872"/>
            <a:ext cx="8854972" cy="23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09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8D8DB-0855-F8C1-C58C-0AE8D22070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0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B0F71E-B30A-55B8-6631-DF00F8C77EFD}"/>
              </a:ext>
            </a:extLst>
          </p:cNvPr>
          <p:cNvSpPr/>
          <p:nvPr/>
        </p:nvSpPr>
        <p:spPr bwMode="white">
          <a:xfrm>
            <a:off x="1159798" y="2300845"/>
            <a:ext cx="8693047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47B6F1-AD71-2B3B-BFE7-C5BDFBE043C8}"/>
              </a:ext>
            </a:extLst>
          </p:cNvPr>
          <p:cNvSpPr/>
          <p:nvPr/>
        </p:nvSpPr>
        <p:spPr bwMode="white">
          <a:xfrm>
            <a:off x="1159798" y="2901207"/>
            <a:ext cx="8693047" cy="2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15AA5-D8D3-C6E2-73AE-1B09D2EED0DF}"/>
              </a:ext>
            </a:extLst>
          </p:cNvPr>
          <p:cNvSpPr/>
          <p:nvPr/>
        </p:nvSpPr>
        <p:spPr bwMode="white">
          <a:xfrm>
            <a:off x="1169318" y="3511099"/>
            <a:ext cx="8693047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AD8B5D-D434-54B0-E967-3C99E8CC656C}"/>
              </a:ext>
            </a:extLst>
          </p:cNvPr>
          <p:cNvSpPr/>
          <p:nvPr/>
        </p:nvSpPr>
        <p:spPr bwMode="white">
          <a:xfrm>
            <a:off x="1159797" y="5426540"/>
            <a:ext cx="8702567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1F555F-CF71-F673-9A7C-A0AF6FB87C15}"/>
              </a:ext>
            </a:extLst>
          </p:cNvPr>
          <p:cNvSpPr/>
          <p:nvPr/>
        </p:nvSpPr>
        <p:spPr bwMode="white">
          <a:xfrm>
            <a:off x="1169319" y="6017372"/>
            <a:ext cx="8959129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98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36F71-6623-A355-8CF2-D9BBF5F8C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53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7B6909-9DAA-9E1F-6CB4-DD55C2D41AEE}"/>
              </a:ext>
            </a:extLst>
          </p:cNvPr>
          <p:cNvSpPr/>
          <p:nvPr/>
        </p:nvSpPr>
        <p:spPr bwMode="white">
          <a:xfrm>
            <a:off x="1271464" y="3559068"/>
            <a:ext cx="7410248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014262-C7C6-734E-F432-7AD9A3E276EC}"/>
              </a:ext>
            </a:extLst>
          </p:cNvPr>
          <p:cNvSpPr/>
          <p:nvPr/>
        </p:nvSpPr>
        <p:spPr bwMode="white">
          <a:xfrm>
            <a:off x="1178841" y="4169033"/>
            <a:ext cx="1332997" cy="1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5300F1-BA0D-72C4-5017-A303FE413E44}"/>
              </a:ext>
            </a:extLst>
          </p:cNvPr>
          <p:cNvSpPr/>
          <p:nvPr/>
        </p:nvSpPr>
        <p:spPr bwMode="white">
          <a:xfrm>
            <a:off x="1178841" y="4740876"/>
            <a:ext cx="7502871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45A9E4-048C-59A2-79C6-4D88173536B0}"/>
              </a:ext>
            </a:extLst>
          </p:cNvPr>
          <p:cNvSpPr/>
          <p:nvPr/>
        </p:nvSpPr>
        <p:spPr bwMode="white">
          <a:xfrm>
            <a:off x="1169318" y="5341310"/>
            <a:ext cx="7590977" cy="2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71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9CDCD-5907-2F20-20F9-34438AF7BA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53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245DC9-D7BC-68DF-63EC-984690564631}"/>
              </a:ext>
            </a:extLst>
          </p:cNvPr>
          <p:cNvSpPr/>
          <p:nvPr/>
        </p:nvSpPr>
        <p:spPr bwMode="white">
          <a:xfrm>
            <a:off x="4654156" y="2148563"/>
            <a:ext cx="371335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DDFEB-3CC6-7161-3D3A-828AA4E8CD16}"/>
              </a:ext>
            </a:extLst>
          </p:cNvPr>
          <p:cNvSpPr/>
          <p:nvPr/>
        </p:nvSpPr>
        <p:spPr bwMode="white">
          <a:xfrm>
            <a:off x="9986146" y="2177156"/>
            <a:ext cx="247556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414CD1-BF06-558B-8A26-AB43D3C9C6B0}"/>
              </a:ext>
            </a:extLst>
          </p:cNvPr>
          <p:cNvSpPr/>
          <p:nvPr/>
        </p:nvSpPr>
        <p:spPr bwMode="white">
          <a:xfrm>
            <a:off x="4501813" y="2729955"/>
            <a:ext cx="52367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53B7F7-ACDE-5683-E16E-B59268838316}"/>
              </a:ext>
            </a:extLst>
          </p:cNvPr>
          <p:cNvSpPr/>
          <p:nvPr/>
        </p:nvSpPr>
        <p:spPr bwMode="white">
          <a:xfrm>
            <a:off x="9986146" y="2729955"/>
            <a:ext cx="495113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8B94D2-16CE-6A9E-E8A4-4D872A5E061B}"/>
              </a:ext>
            </a:extLst>
          </p:cNvPr>
          <p:cNvSpPr/>
          <p:nvPr/>
        </p:nvSpPr>
        <p:spPr bwMode="white">
          <a:xfrm>
            <a:off x="5101662" y="3339940"/>
            <a:ext cx="238035" cy="2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ADB6EA-7A3D-0EB1-2217-E1A54085E6B8}"/>
              </a:ext>
            </a:extLst>
          </p:cNvPr>
          <p:cNvSpPr/>
          <p:nvPr/>
        </p:nvSpPr>
        <p:spPr bwMode="white">
          <a:xfrm>
            <a:off x="9538639" y="3311347"/>
            <a:ext cx="371334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0E46B9-BD98-4446-662B-E91AF4F9A4A3}"/>
              </a:ext>
            </a:extLst>
          </p:cNvPr>
          <p:cNvSpPr/>
          <p:nvPr/>
        </p:nvSpPr>
        <p:spPr bwMode="white">
          <a:xfrm>
            <a:off x="2845088" y="3921332"/>
            <a:ext cx="647455" cy="2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C4E775-1BF5-5352-590E-1BC828D5E77A}"/>
              </a:ext>
            </a:extLst>
          </p:cNvPr>
          <p:cNvSpPr/>
          <p:nvPr/>
        </p:nvSpPr>
        <p:spPr bwMode="white">
          <a:xfrm>
            <a:off x="7967607" y="3921332"/>
            <a:ext cx="628412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09E2B5-76A2-0CA9-05E0-704F616F34E6}"/>
              </a:ext>
            </a:extLst>
          </p:cNvPr>
          <p:cNvSpPr/>
          <p:nvPr/>
        </p:nvSpPr>
        <p:spPr bwMode="white">
          <a:xfrm>
            <a:off x="2845088" y="4493193"/>
            <a:ext cx="942619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9872BE-67C8-B5B3-EB7A-2D42F00B5933}"/>
              </a:ext>
            </a:extLst>
          </p:cNvPr>
          <p:cNvSpPr/>
          <p:nvPr/>
        </p:nvSpPr>
        <p:spPr bwMode="white">
          <a:xfrm>
            <a:off x="7720050" y="4493193"/>
            <a:ext cx="647455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F4490F-A084-716E-0228-DB3EF20E343B}"/>
              </a:ext>
            </a:extLst>
          </p:cNvPr>
          <p:cNvSpPr/>
          <p:nvPr/>
        </p:nvSpPr>
        <p:spPr bwMode="white">
          <a:xfrm>
            <a:off x="10005188" y="4493193"/>
            <a:ext cx="656977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B903EB-4025-AC6B-53EC-CCA0C2EA2BE5}"/>
              </a:ext>
            </a:extLst>
          </p:cNvPr>
          <p:cNvSpPr/>
          <p:nvPr/>
        </p:nvSpPr>
        <p:spPr bwMode="white">
          <a:xfrm>
            <a:off x="2978387" y="5074585"/>
            <a:ext cx="628413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183BE8-CB89-ABD0-C9E3-8313D021D5A3}"/>
              </a:ext>
            </a:extLst>
          </p:cNvPr>
          <p:cNvSpPr/>
          <p:nvPr/>
        </p:nvSpPr>
        <p:spPr bwMode="white">
          <a:xfrm>
            <a:off x="7720050" y="5074585"/>
            <a:ext cx="199949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28E6B9E-6A1F-8AEA-E5C7-8D0EA464D8DC}"/>
              </a:ext>
            </a:extLst>
          </p:cNvPr>
          <p:cNvSpPr/>
          <p:nvPr/>
        </p:nvSpPr>
        <p:spPr bwMode="white">
          <a:xfrm>
            <a:off x="8957833" y="5074585"/>
            <a:ext cx="342770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902B8E-A9DE-AE41-B9AB-3D45F659151D}"/>
              </a:ext>
            </a:extLst>
          </p:cNvPr>
          <p:cNvSpPr/>
          <p:nvPr/>
        </p:nvSpPr>
        <p:spPr bwMode="white">
          <a:xfrm>
            <a:off x="7948564" y="5655977"/>
            <a:ext cx="447506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C93A54D-0B1D-5691-4351-8441B2F807E7}"/>
              </a:ext>
            </a:extLst>
          </p:cNvPr>
          <p:cNvSpPr/>
          <p:nvPr/>
        </p:nvSpPr>
        <p:spPr bwMode="white">
          <a:xfrm>
            <a:off x="10309874" y="5655977"/>
            <a:ext cx="457027" cy="2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0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183D1-6F65-C0A7-1A5C-92AE99592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3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BD8E1-A89C-45F0-ADDC-3A592FC4B349}"/>
              </a:ext>
            </a:extLst>
          </p:cNvPr>
          <p:cNvSpPr/>
          <p:nvPr/>
        </p:nvSpPr>
        <p:spPr bwMode="white">
          <a:xfrm>
            <a:off x="778942" y="1777561"/>
            <a:ext cx="7621314" cy="3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40615-1EBC-BA13-0D98-313E5AF25BC0}"/>
              </a:ext>
            </a:extLst>
          </p:cNvPr>
          <p:cNvSpPr/>
          <p:nvPr/>
        </p:nvSpPr>
        <p:spPr bwMode="white">
          <a:xfrm>
            <a:off x="788462" y="2359422"/>
            <a:ext cx="7621313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95B854-EEC4-B64C-D813-EA57D25B6903}"/>
              </a:ext>
            </a:extLst>
          </p:cNvPr>
          <p:cNvSpPr/>
          <p:nvPr/>
        </p:nvSpPr>
        <p:spPr bwMode="white">
          <a:xfrm>
            <a:off x="759899" y="2950822"/>
            <a:ext cx="7521914" cy="22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55E2C1-25F1-085F-D246-D4C3E7BF6FC3}"/>
              </a:ext>
            </a:extLst>
          </p:cNvPr>
          <p:cNvSpPr/>
          <p:nvPr/>
        </p:nvSpPr>
        <p:spPr bwMode="white">
          <a:xfrm>
            <a:off x="769420" y="3551760"/>
            <a:ext cx="7640355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2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F0BDF-9E84-67E5-1535-7760F545E7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9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77762-0842-782D-CDCF-1B9E29CEF608}"/>
              </a:ext>
            </a:extLst>
          </p:cNvPr>
          <p:cNvSpPr/>
          <p:nvPr/>
        </p:nvSpPr>
        <p:spPr bwMode="white">
          <a:xfrm>
            <a:off x="1340705" y="2986958"/>
            <a:ext cx="4684534" cy="20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8E619-0198-7C63-0314-CBFA8CB4181B}"/>
              </a:ext>
            </a:extLst>
          </p:cNvPr>
          <p:cNvSpPr/>
          <p:nvPr/>
        </p:nvSpPr>
        <p:spPr bwMode="white">
          <a:xfrm>
            <a:off x="1102670" y="3596845"/>
            <a:ext cx="1713853" cy="1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3A9D8-64E7-6954-3AB5-895347F54E1A}"/>
              </a:ext>
            </a:extLst>
          </p:cNvPr>
          <p:cNvSpPr/>
          <p:nvPr/>
        </p:nvSpPr>
        <p:spPr bwMode="white">
          <a:xfrm>
            <a:off x="1102670" y="4197203"/>
            <a:ext cx="4922569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0D9574-C760-0F97-1975-84AA55F95F80}"/>
              </a:ext>
            </a:extLst>
          </p:cNvPr>
          <p:cNvSpPr/>
          <p:nvPr/>
        </p:nvSpPr>
        <p:spPr bwMode="white">
          <a:xfrm>
            <a:off x="1093148" y="4797561"/>
            <a:ext cx="5002852" cy="37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10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E7847-B884-2822-99F8-82822F117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9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CE3E5-FE91-9BD9-9C60-BDD87C04A828}"/>
              </a:ext>
            </a:extLst>
          </p:cNvPr>
          <p:cNvSpPr/>
          <p:nvPr/>
        </p:nvSpPr>
        <p:spPr bwMode="white">
          <a:xfrm>
            <a:off x="1016977" y="1662407"/>
            <a:ext cx="9807051" cy="2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25FDFE-7100-0D49-A4D3-B1BB06AD9906}"/>
              </a:ext>
            </a:extLst>
          </p:cNvPr>
          <p:cNvSpPr/>
          <p:nvPr/>
        </p:nvSpPr>
        <p:spPr bwMode="white">
          <a:xfrm>
            <a:off x="788463" y="2272333"/>
            <a:ext cx="1580554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33A692-9E6F-B2B2-E973-B053F167A25A}"/>
              </a:ext>
            </a:extLst>
          </p:cNvPr>
          <p:cNvSpPr/>
          <p:nvPr/>
        </p:nvSpPr>
        <p:spPr bwMode="white">
          <a:xfrm>
            <a:off x="769420" y="2891789"/>
            <a:ext cx="10054608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766E7-5449-6ECC-4BAE-CAE2780B20B8}"/>
              </a:ext>
            </a:extLst>
          </p:cNvPr>
          <p:cNvSpPr/>
          <p:nvPr/>
        </p:nvSpPr>
        <p:spPr bwMode="white">
          <a:xfrm>
            <a:off x="769420" y="3482655"/>
            <a:ext cx="10151116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0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685B6-2D8A-5279-03A2-DBE1548D1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8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41978-F5BE-C184-B7C6-47A65493A18F}"/>
              </a:ext>
            </a:extLst>
          </p:cNvPr>
          <p:cNvSpPr/>
          <p:nvPr/>
        </p:nvSpPr>
        <p:spPr bwMode="white">
          <a:xfrm>
            <a:off x="588513" y="4332735"/>
            <a:ext cx="1866196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BCB22A-2931-E7E2-CDA8-B3DF81B388AC}"/>
              </a:ext>
            </a:extLst>
          </p:cNvPr>
          <p:cNvSpPr/>
          <p:nvPr/>
        </p:nvSpPr>
        <p:spPr bwMode="white">
          <a:xfrm>
            <a:off x="3711536" y="4323200"/>
            <a:ext cx="2816512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EF4987-5F72-EBB5-588D-99784585DE51}"/>
              </a:ext>
            </a:extLst>
          </p:cNvPr>
          <p:cNvSpPr/>
          <p:nvPr/>
        </p:nvSpPr>
        <p:spPr bwMode="white">
          <a:xfrm>
            <a:off x="321914" y="4952535"/>
            <a:ext cx="1485340" cy="18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0CBB61-9DAC-DB32-5CBF-DBBCB10F7BD4}"/>
              </a:ext>
            </a:extLst>
          </p:cNvPr>
          <p:cNvSpPr/>
          <p:nvPr/>
        </p:nvSpPr>
        <p:spPr bwMode="white">
          <a:xfrm>
            <a:off x="3444937" y="4952535"/>
            <a:ext cx="2542216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D6BA1-A056-9D51-9685-D3AE52F632EB}"/>
              </a:ext>
            </a:extLst>
          </p:cNvPr>
          <p:cNvSpPr/>
          <p:nvPr/>
        </p:nvSpPr>
        <p:spPr bwMode="white">
          <a:xfrm>
            <a:off x="321914" y="5543728"/>
            <a:ext cx="1485340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B3ECEE-1B45-CE25-5960-17DAFD7DF341}"/>
              </a:ext>
            </a:extLst>
          </p:cNvPr>
          <p:cNvSpPr/>
          <p:nvPr/>
        </p:nvSpPr>
        <p:spPr bwMode="white">
          <a:xfrm>
            <a:off x="3444937" y="5553264"/>
            <a:ext cx="2285138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EB5041-B4E7-D713-8E19-A87DA4905DA3}"/>
              </a:ext>
            </a:extLst>
          </p:cNvPr>
          <p:cNvSpPr/>
          <p:nvPr/>
        </p:nvSpPr>
        <p:spPr bwMode="white">
          <a:xfrm>
            <a:off x="321914" y="6153992"/>
            <a:ext cx="5874710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81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88049-043B-CD53-4445-882C5356A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90" y="931499"/>
            <a:ext cx="11340000" cy="2263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8939B-0044-2651-C891-78952D43DF5F}"/>
              </a:ext>
            </a:extLst>
          </p:cNvPr>
          <p:cNvSpPr/>
          <p:nvPr/>
        </p:nvSpPr>
        <p:spPr bwMode="white">
          <a:xfrm>
            <a:off x="1255338" y="1017467"/>
            <a:ext cx="10477337" cy="24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F1E42B-36B0-7C45-F2B8-ABBF4CAFBE28}"/>
              </a:ext>
            </a:extLst>
          </p:cNvPr>
          <p:cNvSpPr/>
          <p:nvPr/>
        </p:nvSpPr>
        <p:spPr bwMode="white">
          <a:xfrm>
            <a:off x="449804" y="1628800"/>
            <a:ext cx="11292392" cy="154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3DE60-22FA-D039-BC8D-B25B037DC1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3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FCA69-3EC8-63CA-5387-192870379D48}"/>
              </a:ext>
            </a:extLst>
          </p:cNvPr>
          <p:cNvSpPr/>
          <p:nvPr/>
        </p:nvSpPr>
        <p:spPr bwMode="white">
          <a:xfrm>
            <a:off x="8177078" y="1061988"/>
            <a:ext cx="190428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9A7D1-6BE7-DCB6-9AD1-69C9D753D8A7}"/>
              </a:ext>
            </a:extLst>
          </p:cNvPr>
          <p:cNvSpPr/>
          <p:nvPr/>
        </p:nvSpPr>
        <p:spPr bwMode="white">
          <a:xfrm>
            <a:off x="7443929" y="1643242"/>
            <a:ext cx="342770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3A4FB3-17A4-B4C3-FD37-291614B850C3}"/>
              </a:ext>
            </a:extLst>
          </p:cNvPr>
          <p:cNvSpPr/>
          <p:nvPr/>
        </p:nvSpPr>
        <p:spPr bwMode="white">
          <a:xfrm>
            <a:off x="10338438" y="1643242"/>
            <a:ext cx="342770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AAB8B7-68A3-BBF8-5811-AD92232D2EDD}"/>
              </a:ext>
            </a:extLst>
          </p:cNvPr>
          <p:cNvSpPr/>
          <p:nvPr/>
        </p:nvSpPr>
        <p:spPr bwMode="white">
          <a:xfrm>
            <a:off x="3540151" y="3377474"/>
            <a:ext cx="504634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B978CF-D1AD-ECE7-BBFB-A37DA4C65C05}"/>
              </a:ext>
            </a:extLst>
          </p:cNvPr>
          <p:cNvSpPr/>
          <p:nvPr/>
        </p:nvSpPr>
        <p:spPr bwMode="white">
          <a:xfrm>
            <a:off x="4149521" y="4530452"/>
            <a:ext cx="637934" cy="20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648917-27F1-FD00-D979-E18C6832FDB9}"/>
              </a:ext>
            </a:extLst>
          </p:cNvPr>
          <p:cNvSpPr/>
          <p:nvPr/>
        </p:nvSpPr>
        <p:spPr bwMode="white">
          <a:xfrm>
            <a:off x="1454962" y="5692960"/>
            <a:ext cx="790277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29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87498-65A2-08ED-3F67-A87CCBBDB5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76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0CA12-169C-A947-D027-EE43EB0700AD}"/>
              </a:ext>
            </a:extLst>
          </p:cNvPr>
          <p:cNvSpPr/>
          <p:nvPr/>
        </p:nvSpPr>
        <p:spPr bwMode="white">
          <a:xfrm>
            <a:off x="7453450" y="1654187"/>
            <a:ext cx="333248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562DB-0F88-57AC-F213-9B5A52813884}"/>
              </a:ext>
            </a:extLst>
          </p:cNvPr>
          <p:cNvSpPr/>
          <p:nvPr/>
        </p:nvSpPr>
        <p:spPr bwMode="white">
          <a:xfrm>
            <a:off x="1388312" y="2236535"/>
            <a:ext cx="637934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8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8349A-BD9B-6DD6-EB8C-A3993830A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3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54C201-032F-CA2A-EC30-1C1353C46876}"/>
              </a:ext>
            </a:extLst>
          </p:cNvPr>
          <p:cNvSpPr/>
          <p:nvPr/>
        </p:nvSpPr>
        <p:spPr bwMode="white">
          <a:xfrm>
            <a:off x="8748362" y="1664165"/>
            <a:ext cx="247556" cy="21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0E34C1-316C-88C0-2AE6-8A235D125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181774"/>
            <a:ext cx="11340000" cy="16637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7AE1B-B666-8D3D-E35B-C9C79A71295A}"/>
              </a:ext>
            </a:extLst>
          </p:cNvPr>
          <p:cNvSpPr/>
          <p:nvPr/>
        </p:nvSpPr>
        <p:spPr bwMode="white">
          <a:xfrm>
            <a:off x="3052546" y="3889330"/>
            <a:ext cx="266599" cy="21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5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4FA3F-C690-A5E6-4F0E-770B4951D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7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B0F08-EC18-9734-BDE9-6A819EB4C399}"/>
              </a:ext>
            </a:extLst>
          </p:cNvPr>
          <p:cNvSpPr/>
          <p:nvPr/>
        </p:nvSpPr>
        <p:spPr bwMode="white">
          <a:xfrm>
            <a:off x="8319899" y="1109508"/>
            <a:ext cx="257078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EBC074-F704-8D9E-80A3-9D9962A9F401}"/>
              </a:ext>
            </a:extLst>
          </p:cNvPr>
          <p:cNvSpPr/>
          <p:nvPr/>
        </p:nvSpPr>
        <p:spPr bwMode="white">
          <a:xfrm>
            <a:off x="7024987" y="3718843"/>
            <a:ext cx="257078" cy="2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68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73AA0-4829-8C0C-A103-AF923C4996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633E2-44BF-58F1-1F4A-4BFD1C9E51E5}"/>
              </a:ext>
            </a:extLst>
          </p:cNvPr>
          <p:cNvSpPr/>
          <p:nvPr/>
        </p:nvSpPr>
        <p:spPr bwMode="white">
          <a:xfrm>
            <a:off x="3463979" y="1043178"/>
            <a:ext cx="266599" cy="2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84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B0718-12C6-B387-9F72-55B4825DD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9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AC4F0-ED7E-2324-3B31-C7F5C2288C19}"/>
              </a:ext>
            </a:extLst>
          </p:cNvPr>
          <p:cNvSpPr/>
          <p:nvPr/>
        </p:nvSpPr>
        <p:spPr bwMode="white">
          <a:xfrm>
            <a:off x="1664433" y="4529119"/>
            <a:ext cx="2132795" cy="2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7A5568-919F-3AE0-6469-B73634AEFB1F}"/>
              </a:ext>
            </a:extLst>
          </p:cNvPr>
          <p:cNvSpPr/>
          <p:nvPr/>
        </p:nvSpPr>
        <p:spPr bwMode="white">
          <a:xfrm>
            <a:off x="5063576" y="4529119"/>
            <a:ext cx="1742418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8B64E5-5C06-0BD7-BAA7-337ABFDA0DEE}"/>
              </a:ext>
            </a:extLst>
          </p:cNvPr>
          <p:cNvSpPr/>
          <p:nvPr/>
        </p:nvSpPr>
        <p:spPr bwMode="white">
          <a:xfrm>
            <a:off x="8596020" y="4529119"/>
            <a:ext cx="2770730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0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5C0A8-E857-F09C-254D-5B36A28CE2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3250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13C1C6-1D8A-1632-6090-D1B5CD546F3F}"/>
              </a:ext>
            </a:extLst>
          </p:cNvPr>
          <p:cNvSpPr/>
          <p:nvPr/>
        </p:nvSpPr>
        <p:spPr bwMode="white">
          <a:xfrm>
            <a:off x="5031805" y="2452796"/>
            <a:ext cx="2646951" cy="2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94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2024-11-17T01:20:48Z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