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37" r:id="rId3"/>
    <p:sldId id="336" r:id="rId4"/>
    <p:sldId id="335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46E7F58-B965-45DF-125D-125D71E1C1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r="52593"/>
          <a:stretch/>
        </p:blipFill>
        <p:spPr>
          <a:xfrm>
            <a:off x="3827748" y="2957221"/>
            <a:ext cx="4536504" cy="9435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93E5D-D35F-FE0B-A5E5-ABF90C0773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9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B2EEC4-4945-151B-8F91-1DDF371EA426}"/>
              </a:ext>
            </a:extLst>
          </p:cNvPr>
          <p:cNvSpPr/>
          <p:nvPr/>
        </p:nvSpPr>
        <p:spPr bwMode="white">
          <a:xfrm>
            <a:off x="1350226" y="4141175"/>
            <a:ext cx="4389370" cy="2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608DE9-7915-72F4-BE94-226FB5F115B3}"/>
              </a:ext>
            </a:extLst>
          </p:cNvPr>
          <p:cNvSpPr/>
          <p:nvPr/>
        </p:nvSpPr>
        <p:spPr bwMode="white">
          <a:xfrm>
            <a:off x="1112191" y="4646417"/>
            <a:ext cx="1609118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2F94D6-9784-90A7-A53B-15DA69B853CE}"/>
              </a:ext>
            </a:extLst>
          </p:cNvPr>
          <p:cNvSpPr/>
          <p:nvPr/>
        </p:nvSpPr>
        <p:spPr bwMode="white">
          <a:xfrm>
            <a:off x="1074105" y="5170725"/>
            <a:ext cx="5217732" cy="27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84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89DA2-2B9A-60FD-54AF-BABDC3C500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996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7EDA4E-0619-6AE6-6E0A-6C4888386571}"/>
              </a:ext>
            </a:extLst>
          </p:cNvPr>
          <p:cNvSpPr/>
          <p:nvPr/>
        </p:nvSpPr>
        <p:spPr bwMode="white">
          <a:xfrm>
            <a:off x="1036020" y="1509416"/>
            <a:ext cx="3380100" cy="22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2DEDE4-9856-9F7B-0EA2-8C34CE59C008}"/>
              </a:ext>
            </a:extLst>
          </p:cNvPr>
          <p:cNvSpPr/>
          <p:nvPr/>
        </p:nvSpPr>
        <p:spPr bwMode="white">
          <a:xfrm>
            <a:off x="797984" y="2042656"/>
            <a:ext cx="1418690" cy="22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37A433-6C3C-E1FB-E192-2CE516AB2171}"/>
              </a:ext>
            </a:extLst>
          </p:cNvPr>
          <p:cNvSpPr/>
          <p:nvPr/>
        </p:nvSpPr>
        <p:spPr bwMode="white">
          <a:xfrm>
            <a:off x="759899" y="2537807"/>
            <a:ext cx="2761209" cy="26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55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7B8C1-01F7-B90C-B672-296A66442D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5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E723C-9108-EBA0-636B-D1766D1654F7}"/>
              </a:ext>
            </a:extLst>
          </p:cNvPr>
          <p:cNvSpPr/>
          <p:nvPr/>
        </p:nvSpPr>
        <p:spPr bwMode="white">
          <a:xfrm>
            <a:off x="750377" y="2056131"/>
            <a:ext cx="3246801" cy="24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40C7BE-DE31-A5C8-AB6C-E06ACD7CDAD5}"/>
              </a:ext>
            </a:extLst>
          </p:cNvPr>
          <p:cNvSpPr/>
          <p:nvPr/>
        </p:nvSpPr>
        <p:spPr bwMode="white">
          <a:xfrm>
            <a:off x="769420" y="2581645"/>
            <a:ext cx="4056120" cy="26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85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0270F-335E-957D-4B5B-64C0FCA2A4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5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7B0DF2-3A9C-9DFB-DFEE-E89D38A82A50}"/>
              </a:ext>
            </a:extLst>
          </p:cNvPr>
          <p:cNvSpPr/>
          <p:nvPr/>
        </p:nvSpPr>
        <p:spPr bwMode="white">
          <a:xfrm>
            <a:off x="626599" y="2103094"/>
            <a:ext cx="1866196" cy="2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B08BE1-AFBC-8F8B-443E-FE0600C49ACF}"/>
              </a:ext>
            </a:extLst>
          </p:cNvPr>
          <p:cNvSpPr/>
          <p:nvPr/>
        </p:nvSpPr>
        <p:spPr bwMode="white">
          <a:xfrm>
            <a:off x="2711624" y="2103094"/>
            <a:ext cx="2171045" cy="21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950A9D-5ADF-84C4-2BE1-6902F9DA0F21}"/>
              </a:ext>
            </a:extLst>
          </p:cNvPr>
          <p:cNvSpPr/>
          <p:nvPr/>
        </p:nvSpPr>
        <p:spPr bwMode="white">
          <a:xfrm>
            <a:off x="626599" y="2609158"/>
            <a:ext cx="3522921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D91087-CE79-8716-D960-EE62984A206E}"/>
              </a:ext>
            </a:extLst>
          </p:cNvPr>
          <p:cNvSpPr/>
          <p:nvPr/>
        </p:nvSpPr>
        <p:spPr bwMode="white">
          <a:xfrm>
            <a:off x="645642" y="3134318"/>
            <a:ext cx="4351284" cy="2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2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A04B3-CC63-A2A1-C6E2-859DC1A01D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3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C7A343-F133-1336-551F-4CDE94FECC8C}"/>
              </a:ext>
            </a:extLst>
          </p:cNvPr>
          <p:cNvSpPr/>
          <p:nvPr/>
        </p:nvSpPr>
        <p:spPr bwMode="white">
          <a:xfrm>
            <a:off x="2683224" y="2035022"/>
            <a:ext cx="637934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11B137-53DD-D5EF-7A88-57DA3BD7BFD9}"/>
              </a:ext>
            </a:extLst>
          </p:cNvPr>
          <p:cNvSpPr/>
          <p:nvPr/>
        </p:nvSpPr>
        <p:spPr bwMode="white">
          <a:xfrm>
            <a:off x="7558186" y="2035022"/>
            <a:ext cx="209471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C87497-AB17-FD59-0B1B-81FA245F89EE}"/>
              </a:ext>
            </a:extLst>
          </p:cNvPr>
          <p:cNvSpPr/>
          <p:nvPr/>
        </p:nvSpPr>
        <p:spPr bwMode="white">
          <a:xfrm>
            <a:off x="8757884" y="2035022"/>
            <a:ext cx="485591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245046-E3CE-5187-24C7-04A560010A28}"/>
              </a:ext>
            </a:extLst>
          </p:cNvPr>
          <p:cNvSpPr/>
          <p:nvPr/>
        </p:nvSpPr>
        <p:spPr bwMode="white">
          <a:xfrm>
            <a:off x="2902216" y="2578688"/>
            <a:ext cx="352292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9E0355-061D-7A3C-E7F6-981F0A30FA6F}"/>
              </a:ext>
            </a:extLst>
          </p:cNvPr>
          <p:cNvSpPr/>
          <p:nvPr/>
        </p:nvSpPr>
        <p:spPr bwMode="white">
          <a:xfrm>
            <a:off x="7862871" y="2578688"/>
            <a:ext cx="495113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A57C53-05A3-9C34-43AC-A67C7895C23C}"/>
              </a:ext>
            </a:extLst>
          </p:cNvPr>
          <p:cNvSpPr/>
          <p:nvPr/>
        </p:nvSpPr>
        <p:spPr bwMode="white">
          <a:xfrm>
            <a:off x="9643375" y="2578688"/>
            <a:ext cx="628413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4C910F-E6ED-B85E-CDA2-7555113ED69A}"/>
              </a:ext>
            </a:extLst>
          </p:cNvPr>
          <p:cNvSpPr/>
          <p:nvPr/>
        </p:nvSpPr>
        <p:spPr bwMode="white">
          <a:xfrm>
            <a:off x="2702267" y="3112817"/>
            <a:ext cx="761712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B3ABC4-179D-D257-4C29-77C8B2D7CE78}"/>
              </a:ext>
            </a:extLst>
          </p:cNvPr>
          <p:cNvSpPr/>
          <p:nvPr/>
        </p:nvSpPr>
        <p:spPr bwMode="white">
          <a:xfrm>
            <a:off x="7415365" y="3112817"/>
            <a:ext cx="780755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564FC2-C085-E88D-BBFB-8A3A197CCA44}"/>
              </a:ext>
            </a:extLst>
          </p:cNvPr>
          <p:cNvSpPr/>
          <p:nvPr/>
        </p:nvSpPr>
        <p:spPr bwMode="white">
          <a:xfrm>
            <a:off x="9710025" y="3112817"/>
            <a:ext cx="780755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817DD7-C7DB-6612-B800-3B7BA4631FA6}"/>
              </a:ext>
            </a:extLst>
          </p:cNvPr>
          <p:cNvSpPr/>
          <p:nvPr/>
        </p:nvSpPr>
        <p:spPr bwMode="white">
          <a:xfrm>
            <a:off x="7263022" y="4171535"/>
            <a:ext cx="485591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5A0832-377C-E81A-716F-7BB36127F40A}"/>
              </a:ext>
            </a:extLst>
          </p:cNvPr>
          <p:cNvSpPr/>
          <p:nvPr/>
        </p:nvSpPr>
        <p:spPr bwMode="white">
          <a:xfrm>
            <a:off x="3502065" y="5239792"/>
            <a:ext cx="637934" cy="20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21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D5D24-D5B2-94A1-07CD-FCDADD39E1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34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3CB264-576A-36D2-80DF-47D604EE6E44}"/>
              </a:ext>
            </a:extLst>
          </p:cNvPr>
          <p:cNvSpPr/>
          <p:nvPr/>
        </p:nvSpPr>
        <p:spPr bwMode="white">
          <a:xfrm>
            <a:off x="3378287" y="1624955"/>
            <a:ext cx="485591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E5730D-300A-F20F-F3B1-A6376B23982F}"/>
              </a:ext>
            </a:extLst>
          </p:cNvPr>
          <p:cNvSpPr/>
          <p:nvPr/>
        </p:nvSpPr>
        <p:spPr bwMode="white">
          <a:xfrm>
            <a:off x="8224685" y="1624955"/>
            <a:ext cx="323727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655365-571A-61DA-E5F4-85A82581E82C}"/>
              </a:ext>
            </a:extLst>
          </p:cNvPr>
          <p:cNvSpPr/>
          <p:nvPr/>
        </p:nvSpPr>
        <p:spPr bwMode="white">
          <a:xfrm>
            <a:off x="7396322" y="2168671"/>
            <a:ext cx="352292" cy="2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B0FA98-4E8B-FAC3-C132-77DFFB02D722}"/>
              </a:ext>
            </a:extLst>
          </p:cNvPr>
          <p:cNvSpPr/>
          <p:nvPr/>
        </p:nvSpPr>
        <p:spPr bwMode="white">
          <a:xfrm>
            <a:off x="2797481" y="3237026"/>
            <a:ext cx="485591" cy="2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A0DEE2-BF60-EAE0-700B-60DA10F2045C}"/>
              </a:ext>
            </a:extLst>
          </p:cNvPr>
          <p:cNvSpPr/>
          <p:nvPr/>
        </p:nvSpPr>
        <p:spPr bwMode="white">
          <a:xfrm>
            <a:off x="1055062" y="4830020"/>
            <a:ext cx="495113" cy="2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28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4A475-EEF9-2CAD-5DC7-71C210AC59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85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6DCE9-93C8-0ECB-59D5-527B4DF7AAD5}"/>
              </a:ext>
            </a:extLst>
          </p:cNvPr>
          <p:cNvSpPr/>
          <p:nvPr/>
        </p:nvSpPr>
        <p:spPr bwMode="white">
          <a:xfrm>
            <a:off x="1683476" y="2149729"/>
            <a:ext cx="238035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F2875D-4E08-B52B-603B-0A01FDAE74B6}"/>
              </a:ext>
            </a:extLst>
          </p:cNvPr>
          <p:cNvSpPr/>
          <p:nvPr/>
        </p:nvSpPr>
        <p:spPr bwMode="white">
          <a:xfrm>
            <a:off x="6587002" y="3218200"/>
            <a:ext cx="209471" cy="20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11EE7-6876-BC49-F621-60EBADF0A824}"/>
              </a:ext>
            </a:extLst>
          </p:cNvPr>
          <p:cNvSpPr/>
          <p:nvPr/>
        </p:nvSpPr>
        <p:spPr bwMode="white">
          <a:xfrm>
            <a:off x="2568967" y="4820907"/>
            <a:ext cx="218992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92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03A4F-A680-A23C-D314-D6EEE83447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9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32788E-2DBB-9174-3164-3934B867309E}"/>
              </a:ext>
            </a:extLst>
          </p:cNvPr>
          <p:cNvSpPr/>
          <p:nvPr/>
        </p:nvSpPr>
        <p:spPr bwMode="white">
          <a:xfrm>
            <a:off x="3130730" y="1606565"/>
            <a:ext cx="266599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9FE4C3-C380-2F1A-02E5-9D609C5EC0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1048"/>
            <a:ext cx="11340000" cy="20227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8B830A-AC25-D519-23B1-7361736B29A7}"/>
              </a:ext>
            </a:extLst>
          </p:cNvPr>
          <p:cNvSpPr/>
          <p:nvPr/>
        </p:nvSpPr>
        <p:spPr bwMode="white">
          <a:xfrm>
            <a:off x="6044282" y="4471684"/>
            <a:ext cx="228513" cy="20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4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238A9-7CA0-0120-A7A8-61EA359616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7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DDFA99-6BEE-9ED0-EF61-F9126E2D9F10}"/>
              </a:ext>
            </a:extLst>
          </p:cNvPr>
          <p:cNvSpPr/>
          <p:nvPr/>
        </p:nvSpPr>
        <p:spPr bwMode="white">
          <a:xfrm>
            <a:off x="6634609" y="3176686"/>
            <a:ext cx="209471" cy="2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4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8A30E-1E0F-AA3E-99B4-4F7444A958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70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D837A-8623-CB95-4F31-53E33345D8BB}"/>
              </a:ext>
            </a:extLst>
          </p:cNvPr>
          <p:cNvSpPr/>
          <p:nvPr/>
        </p:nvSpPr>
        <p:spPr bwMode="white">
          <a:xfrm>
            <a:off x="8110428" y="2274468"/>
            <a:ext cx="923576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E385EC-4577-CFEC-90FD-9DBE84C8CEE5}"/>
              </a:ext>
            </a:extLst>
          </p:cNvPr>
          <p:cNvSpPr/>
          <p:nvPr/>
        </p:nvSpPr>
        <p:spPr bwMode="white">
          <a:xfrm>
            <a:off x="9843324" y="2274468"/>
            <a:ext cx="933098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5FD8A2-0532-E1C5-A950-66C679A13590}"/>
              </a:ext>
            </a:extLst>
          </p:cNvPr>
          <p:cNvSpPr/>
          <p:nvPr/>
        </p:nvSpPr>
        <p:spPr bwMode="white">
          <a:xfrm>
            <a:off x="4835062" y="2875797"/>
            <a:ext cx="571284" cy="2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FB7E78-ED63-6E93-44F1-CA2B99072690}"/>
              </a:ext>
            </a:extLst>
          </p:cNvPr>
          <p:cNvSpPr/>
          <p:nvPr/>
        </p:nvSpPr>
        <p:spPr bwMode="white">
          <a:xfrm>
            <a:off x="8119949" y="2847163"/>
            <a:ext cx="933098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EF433D-D8C7-F78E-A901-B345FBD7F188}"/>
              </a:ext>
            </a:extLst>
          </p:cNvPr>
          <p:cNvSpPr/>
          <p:nvPr/>
        </p:nvSpPr>
        <p:spPr bwMode="white">
          <a:xfrm>
            <a:off x="8177078" y="3429403"/>
            <a:ext cx="799797" cy="24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2A3081-AB98-CFEB-91BC-4CDF27CD2E0A}"/>
              </a:ext>
            </a:extLst>
          </p:cNvPr>
          <p:cNvSpPr/>
          <p:nvPr/>
        </p:nvSpPr>
        <p:spPr bwMode="white">
          <a:xfrm>
            <a:off x="9909974" y="3429403"/>
            <a:ext cx="809319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D78ABE-FDEC-950F-F37B-3EF5E473C3B6}"/>
              </a:ext>
            </a:extLst>
          </p:cNvPr>
          <p:cNvSpPr/>
          <p:nvPr/>
        </p:nvSpPr>
        <p:spPr bwMode="white">
          <a:xfrm>
            <a:off x="4520856" y="4002098"/>
            <a:ext cx="1218740" cy="26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C87553-BD8F-A97E-6D70-74104CF9893A}"/>
              </a:ext>
            </a:extLst>
          </p:cNvPr>
          <p:cNvSpPr/>
          <p:nvPr/>
        </p:nvSpPr>
        <p:spPr bwMode="white">
          <a:xfrm>
            <a:off x="8177078" y="4011643"/>
            <a:ext cx="799797" cy="229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53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A240F1-8EF2-13C4-1DEC-9C8763DB18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3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1C6468-3AE7-6192-0F38-AE2B2B529B95}"/>
              </a:ext>
            </a:extLst>
          </p:cNvPr>
          <p:cNvSpPr/>
          <p:nvPr/>
        </p:nvSpPr>
        <p:spPr bwMode="white">
          <a:xfrm>
            <a:off x="1026498" y="3579745"/>
            <a:ext cx="3351536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10F56D-0A48-83AD-5192-E9A2046C7A68}"/>
              </a:ext>
            </a:extLst>
          </p:cNvPr>
          <p:cNvSpPr/>
          <p:nvPr/>
        </p:nvSpPr>
        <p:spPr bwMode="white">
          <a:xfrm>
            <a:off x="6805994" y="3579745"/>
            <a:ext cx="2380352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B99439-796D-E232-FEDA-9FA326612C8B}"/>
              </a:ext>
            </a:extLst>
          </p:cNvPr>
          <p:cNvSpPr/>
          <p:nvPr/>
        </p:nvSpPr>
        <p:spPr bwMode="white">
          <a:xfrm>
            <a:off x="797984" y="4104251"/>
            <a:ext cx="1447254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8AC41F-EBEC-BF4F-885A-E81D8E6335F0}"/>
              </a:ext>
            </a:extLst>
          </p:cNvPr>
          <p:cNvSpPr/>
          <p:nvPr/>
        </p:nvSpPr>
        <p:spPr bwMode="white">
          <a:xfrm>
            <a:off x="6577481" y="4113787"/>
            <a:ext cx="1313954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6AEAF1-E702-C30E-47EE-490894FAEBA5}"/>
              </a:ext>
            </a:extLst>
          </p:cNvPr>
          <p:cNvSpPr/>
          <p:nvPr/>
        </p:nvSpPr>
        <p:spPr bwMode="white">
          <a:xfrm>
            <a:off x="797984" y="4619220"/>
            <a:ext cx="1599596" cy="24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2A7CAF-FE1D-EA7E-CABB-2299DEABE994}"/>
              </a:ext>
            </a:extLst>
          </p:cNvPr>
          <p:cNvSpPr/>
          <p:nvPr/>
        </p:nvSpPr>
        <p:spPr bwMode="white">
          <a:xfrm>
            <a:off x="6577481" y="4638293"/>
            <a:ext cx="723627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95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C0B1E-564F-6472-8585-1784BC68C9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72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F31299-9907-F2EF-D25C-137033EC9D28}"/>
              </a:ext>
            </a:extLst>
          </p:cNvPr>
          <p:cNvSpPr/>
          <p:nvPr/>
        </p:nvSpPr>
        <p:spPr bwMode="white">
          <a:xfrm>
            <a:off x="1045541" y="2567001"/>
            <a:ext cx="1809068" cy="21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FFCBC1-5F80-6EA9-7054-AE546A2C7C3B}"/>
              </a:ext>
            </a:extLst>
          </p:cNvPr>
          <p:cNvSpPr/>
          <p:nvPr/>
        </p:nvSpPr>
        <p:spPr bwMode="white">
          <a:xfrm>
            <a:off x="1045541" y="3071864"/>
            <a:ext cx="2485088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A07FB1-C8F8-BFE3-D6E2-F93E5096CAFA}"/>
              </a:ext>
            </a:extLst>
          </p:cNvPr>
          <p:cNvSpPr/>
          <p:nvPr/>
        </p:nvSpPr>
        <p:spPr bwMode="white">
          <a:xfrm>
            <a:off x="1064584" y="3586253"/>
            <a:ext cx="3913299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16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2024-11-17T02:58:56Z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