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6731079-4617-D035-39D6-4B3316E6E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45"/>
          <a:stretch/>
        </p:blipFill>
        <p:spPr>
          <a:xfrm>
            <a:off x="4367808" y="3017528"/>
            <a:ext cx="3816424" cy="822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DBD39-5BF6-E4F5-404B-B7E0C35FC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394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23F917-7D69-8C31-AF5B-07A2BADCECC0}"/>
              </a:ext>
            </a:extLst>
          </p:cNvPr>
          <p:cNvSpPr/>
          <p:nvPr/>
        </p:nvSpPr>
        <p:spPr bwMode="white">
          <a:xfrm>
            <a:off x="731335" y="2579724"/>
            <a:ext cx="1647203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D08D60-B1DB-0E60-A033-51839CF39B73}"/>
              </a:ext>
            </a:extLst>
          </p:cNvPr>
          <p:cNvSpPr/>
          <p:nvPr/>
        </p:nvSpPr>
        <p:spPr bwMode="white">
          <a:xfrm>
            <a:off x="731335" y="3524568"/>
            <a:ext cx="418942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94CFB2-2E21-089F-35EC-1540231DC73F}"/>
              </a:ext>
            </a:extLst>
          </p:cNvPr>
          <p:cNvSpPr/>
          <p:nvPr/>
        </p:nvSpPr>
        <p:spPr bwMode="white">
          <a:xfrm>
            <a:off x="4448797" y="2425344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ECAE731-D340-BF64-DA5C-8A09D9C08FEB}"/>
              </a:ext>
            </a:extLst>
          </p:cNvPr>
          <p:cNvSpPr/>
          <p:nvPr/>
        </p:nvSpPr>
        <p:spPr bwMode="white">
          <a:xfrm>
            <a:off x="4448797" y="3298608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3F792A-0CA8-2EC4-61F4-9F180CDF1471}"/>
              </a:ext>
            </a:extLst>
          </p:cNvPr>
          <p:cNvSpPr/>
          <p:nvPr/>
        </p:nvSpPr>
        <p:spPr bwMode="white">
          <a:xfrm>
            <a:off x="8256240" y="2425344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273F646-D793-A0F3-5558-910E621E9E4C}"/>
              </a:ext>
            </a:extLst>
          </p:cNvPr>
          <p:cNvSpPr/>
          <p:nvPr/>
        </p:nvSpPr>
        <p:spPr bwMode="white">
          <a:xfrm>
            <a:off x="8256239" y="3298608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71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2635A-7F4C-83BA-A533-DAD6704D4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58887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510CD7-5C29-BD07-6654-145F1A12EAB6}"/>
              </a:ext>
            </a:extLst>
          </p:cNvPr>
          <p:cNvSpPr/>
          <p:nvPr/>
        </p:nvSpPr>
        <p:spPr bwMode="white">
          <a:xfrm>
            <a:off x="479376" y="1844824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1AD0950-A12E-7E5C-D636-5D8F4510DF24}"/>
              </a:ext>
            </a:extLst>
          </p:cNvPr>
          <p:cNvSpPr/>
          <p:nvPr/>
        </p:nvSpPr>
        <p:spPr bwMode="white">
          <a:xfrm>
            <a:off x="767408" y="2703155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0B37DD7-987C-ED8D-5AD6-23E5B41BF613}"/>
              </a:ext>
            </a:extLst>
          </p:cNvPr>
          <p:cNvSpPr/>
          <p:nvPr/>
        </p:nvSpPr>
        <p:spPr bwMode="white">
          <a:xfrm>
            <a:off x="4430165" y="1844824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6B68BA3-0E4F-1496-158D-9EA3F5D80DAF}"/>
              </a:ext>
            </a:extLst>
          </p:cNvPr>
          <p:cNvSpPr/>
          <p:nvPr/>
        </p:nvSpPr>
        <p:spPr bwMode="white">
          <a:xfrm>
            <a:off x="4430165" y="2679592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7FB24BF-E78F-269D-74E1-ECFD3F4DF839}"/>
              </a:ext>
            </a:extLst>
          </p:cNvPr>
          <p:cNvSpPr/>
          <p:nvPr/>
        </p:nvSpPr>
        <p:spPr bwMode="white">
          <a:xfrm>
            <a:off x="4452653" y="3545157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CCBA3CB-0B2D-D323-311B-4B3396A5C02D}"/>
              </a:ext>
            </a:extLst>
          </p:cNvPr>
          <p:cNvSpPr/>
          <p:nvPr/>
        </p:nvSpPr>
        <p:spPr bwMode="white">
          <a:xfrm>
            <a:off x="7968208" y="1844824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BB30FB7-0F4A-D2F9-0A81-0CB25E5FA507}"/>
              </a:ext>
            </a:extLst>
          </p:cNvPr>
          <p:cNvSpPr/>
          <p:nvPr/>
        </p:nvSpPr>
        <p:spPr bwMode="white">
          <a:xfrm>
            <a:off x="8184232" y="2703155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6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B414B-C83C-0B40-EA61-8957D81B2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769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C997EF-A107-22BC-BBFC-3127223E0FD9}"/>
              </a:ext>
            </a:extLst>
          </p:cNvPr>
          <p:cNvSpPr/>
          <p:nvPr/>
        </p:nvSpPr>
        <p:spPr bwMode="white">
          <a:xfrm>
            <a:off x="623392" y="2371867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ECBB7B0-76E9-C725-4057-E4671D91BDBD}"/>
              </a:ext>
            </a:extLst>
          </p:cNvPr>
          <p:cNvSpPr/>
          <p:nvPr/>
        </p:nvSpPr>
        <p:spPr bwMode="white">
          <a:xfrm>
            <a:off x="911424" y="3248086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ACD3300-360E-76BA-97C0-BB83108E7811}"/>
              </a:ext>
            </a:extLst>
          </p:cNvPr>
          <p:cNvSpPr/>
          <p:nvPr/>
        </p:nvSpPr>
        <p:spPr bwMode="white">
          <a:xfrm>
            <a:off x="4367808" y="2383886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FCDC1A1-EB95-ECC4-07AF-75D8294141DE}"/>
              </a:ext>
            </a:extLst>
          </p:cNvPr>
          <p:cNvSpPr/>
          <p:nvPr/>
        </p:nvSpPr>
        <p:spPr bwMode="white">
          <a:xfrm>
            <a:off x="4655840" y="3276542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5CA1FAF-BA37-DD0F-E0A3-C15919EB5CED}"/>
              </a:ext>
            </a:extLst>
          </p:cNvPr>
          <p:cNvSpPr/>
          <p:nvPr/>
        </p:nvSpPr>
        <p:spPr bwMode="white">
          <a:xfrm>
            <a:off x="8010032" y="2492896"/>
            <a:ext cx="1863227" cy="63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7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C10B9-4AB0-53DE-E18A-7A8750C059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50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AAD9F-F32D-F7ED-E20A-CAC95E1BD628}"/>
              </a:ext>
            </a:extLst>
          </p:cNvPr>
          <p:cNvSpPr/>
          <p:nvPr/>
        </p:nvSpPr>
        <p:spPr bwMode="white">
          <a:xfrm>
            <a:off x="778942" y="3864741"/>
            <a:ext cx="3941863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85B600-7F7A-2CC2-A054-0192974E239C}"/>
              </a:ext>
            </a:extLst>
          </p:cNvPr>
          <p:cNvSpPr/>
          <p:nvPr/>
        </p:nvSpPr>
        <p:spPr bwMode="white">
          <a:xfrm>
            <a:off x="7358236" y="3836142"/>
            <a:ext cx="3027808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E2B1D8-69B2-6FE2-1CCA-353B2591DB14}"/>
              </a:ext>
            </a:extLst>
          </p:cNvPr>
          <p:cNvSpPr/>
          <p:nvPr/>
        </p:nvSpPr>
        <p:spPr bwMode="white">
          <a:xfrm>
            <a:off x="1702518" y="4389052"/>
            <a:ext cx="1066397" cy="1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05A811-5C9E-D361-18DA-1F17DC56D268}"/>
              </a:ext>
            </a:extLst>
          </p:cNvPr>
          <p:cNvSpPr/>
          <p:nvPr/>
        </p:nvSpPr>
        <p:spPr bwMode="white">
          <a:xfrm>
            <a:off x="7348715" y="4369986"/>
            <a:ext cx="2780251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43C864-FBD9-D820-72B2-A99C7016DB13}"/>
              </a:ext>
            </a:extLst>
          </p:cNvPr>
          <p:cNvSpPr/>
          <p:nvPr/>
        </p:nvSpPr>
        <p:spPr bwMode="white">
          <a:xfrm>
            <a:off x="1702518" y="4884765"/>
            <a:ext cx="1352040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D05981-85EC-7D0A-D640-7D4ABB16B9F3}"/>
              </a:ext>
            </a:extLst>
          </p:cNvPr>
          <p:cNvSpPr/>
          <p:nvPr/>
        </p:nvSpPr>
        <p:spPr bwMode="white">
          <a:xfrm>
            <a:off x="778942" y="5409076"/>
            <a:ext cx="2923073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33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5DEC1-0365-F494-D242-5BD502B2AF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565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FA931E-9465-ECDB-AD62-F2F49223EA25}"/>
              </a:ext>
            </a:extLst>
          </p:cNvPr>
          <p:cNvSpPr/>
          <p:nvPr/>
        </p:nvSpPr>
        <p:spPr bwMode="white">
          <a:xfrm>
            <a:off x="2740352" y="3910810"/>
            <a:ext cx="1627456" cy="31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BB6481-FC8E-9906-517C-B73CDB1699CB}"/>
              </a:ext>
            </a:extLst>
          </p:cNvPr>
          <p:cNvSpPr/>
          <p:nvPr/>
        </p:nvSpPr>
        <p:spPr bwMode="white">
          <a:xfrm>
            <a:off x="9120336" y="3062829"/>
            <a:ext cx="1875718" cy="137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1253198-EC87-EDE8-BF19-173F3EE3D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310" y="2348880"/>
            <a:ext cx="3421594" cy="13418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637AA06-8631-E688-B381-C5DDFB7FF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144" y="2808582"/>
            <a:ext cx="2016224" cy="176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13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7044C-CB02-97BE-E0AA-3884217BFF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400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F60F0A-C172-8848-0B73-0117307EECF0}"/>
              </a:ext>
            </a:extLst>
          </p:cNvPr>
          <p:cNvSpPr/>
          <p:nvPr/>
        </p:nvSpPr>
        <p:spPr bwMode="white">
          <a:xfrm>
            <a:off x="1178841" y="3015906"/>
            <a:ext cx="9121511" cy="4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E67707-2D53-AC8F-E76B-12CC1634D334}"/>
              </a:ext>
            </a:extLst>
          </p:cNvPr>
          <p:cNvSpPr/>
          <p:nvPr/>
        </p:nvSpPr>
        <p:spPr bwMode="white">
          <a:xfrm>
            <a:off x="1169319" y="3787927"/>
            <a:ext cx="9131032" cy="49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57E7C3-EF9B-0139-1E95-D9CE3D39ED45}"/>
              </a:ext>
            </a:extLst>
          </p:cNvPr>
          <p:cNvSpPr/>
          <p:nvPr/>
        </p:nvSpPr>
        <p:spPr bwMode="white">
          <a:xfrm>
            <a:off x="1169318" y="4569476"/>
            <a:ext cx="9247161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7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25C86-66E0-3E14-4353-E4C2F67EDB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1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A7628-8D11-D806-76D7-BEB15E012918}"/>
              </a:ext>
            </a:extLst>
          </p:cNvPr>
          <p:cNvSpPr/>
          <p:nvPr/>
        </p:nvSpPr>
        <p:spPr bwMode="white">
          <a:xfrm>
            <a:off x="712292" y="2140332"/>
            <a:ext cx="9140554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F5B60D-928F-C09D-CC28-12E8026A8610}"/>
              </a:ext>
            </a:extLst>
          </p:cNvPr>
          <p:cNvSpPr/>
          <p:nvPr/>
        </p:nvSpPr>
        <p:spPr bwMode="white">
          <a:xfrm>
            <a:off x="712292" y="2655547"/>
            <a:ext cx="9272140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19C87A-20EB-58D7-F6C7-CD62CFA7211C}"/>
              </a:ext>
            </a:extLst>
          </p:cNvPr>
          <p:cNvSpPr/>
          <p:nvPr/>
        </p:nvSpPr>
        <p:spPr bwMode="white">
          <a:xfrm>
            <a:off x="721813" y="3151680"/>
            <a:ext cx="9262619" cy="27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51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8CEE9-A713-1188-1836-C5931684D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6C4F7-703A-E526-21A9-F74F5ED4CF31}"/>
              </a:ext>
            </a:extLst>
          </p:cNvPr>
          <p:cNvSpPr/>
          <p:nvPr/>
        </p:nvSpPr>
        <p:spPr bwMode="white">
          <a:xfrm>
            <a:off x="969370" y="2703486"/>
            <a:ext cx="9015062" cy="29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E370A4-6E0A-6F60-4729-D0695FA72B32}"/>
              </a:ext>
            </a:extLst>
          </p:cNvPr>
          <p:cNvSpPr/>
          <p:nvPr/>
        </p:nvSpPr>
        <p:spPr bwMode="white">
          <a:xfrm>
            <a:off x="731335" y="3199683"/>
            <a:ext cx="1066397" cy="1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B43A71-CC75-CBA1-209F-8E253D83C531}"/>
              </a:ext>
            </a:extLst>
          </p:cNvPr>
          <p:cNvSpPr/>
          <p:nvPr/>
        </p:nvSpPr>
        <p:spPr bwMode="white">
          <a:xfrm>
            <a:off x="731335" y="3686338"/>
            <a:ext cx="9121511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D11190-FD62-8C32-C023-22BDA8421E61}"/>
              </a:ext>
            </a:extLst>
          </p:cNvPr>
          <p:cNvSpPr/>
          <p:nvPr/>
        </p:nvSpPr>
        <p:spPr bwMode="white">
          <a:xfrm>
            <a:off x="721812" y="4192078"/>
            <a:ext cx="9190611" cy="31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0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570F6-8C5A-E630-AC3E-7EA8303732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06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BB0607-67A7-E634-DD61-C06D4A21CC71}"/>
              </a:ext>
            </a:extLst>
          </p:cNvPr>
          <p:cNvSpPr/>
          <p:nvPr/>
        </p:nvSpPr>
        <p:spPr bwMode="white">
          <a:xfrm>
            <a:off x="1016977" y="2712155"/>
            <a:ext cx="8131284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41AF9-277D-D228-60E2-27112407E618}"/>
              </a:ext>
            </a:extLst>
          </p:cNvPr>
          <p:cNvSpPr/>
          <p:nvPr/>
        </p:nvSpPr>
        <p:spPr bwMode="white">
          <a:xfrm>
            <a:off x="750377" y="3246264"/>
            <a:ext cx="1637682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1875DC-4D0A-1550-BB30-CD67AC8E7BF8}"/>
              </a:ext>
            </a:extLst>
          </p:cNvPr>
          <p:cNvSpPr/>
          <p:nvPr/>
        </p:nvSpPr>
        <p:spPr bwMode="white">
          <a:xfrm>
            <a:off x="740856" y="3770836"/>
            <a:ext cx="8407405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EEE2BD-E475-3CC8-575E-811EFF22717F}"/>
              </a:ext>
            </a:extLst>
          </p:cNvPr>
          <p:cNvSpPr/>
          <p:nvPr/>
        </p:nvSpPr>
        <p:spPr bwMode="white">
          <a:xfrm>
            <a:off x="911424" y="4324020"/>
            <a:ext cx="8227314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6DC9B6-AD0F-8D78-FD6F-40E076BBF49B}"/>
              </a:ext>
            </a:extLst>
          </p:cNvPr>
          <p:cNvSpPr/>
          <p:nvPr/>
        </p:nvSpPr>
        <p:spPr bwMode="white">
          <a:xfrm>
            <a:off x="750377" y="4877205"/>
            <a:ext cx="1913803" cy="20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1F056F-B711-30AB-EC19-716E28DBA49F}"/>
              </a:ext>
            </a:extLst>
          </p:cNvPr>
          <p:cNvSpPr/>
          <p:nvPr/>
        </p:nvSpPr>
        <p:spPr bwMode="white">
          <a:xfrm>
            <a:off x="740857" y="5373216"/>
            <a:ext cx="839788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4EBAAE-4384-7489-FF04-971D585E9393}"/>
              </a:ext>
            </a:extLst>
          </p:cNvPr>
          <p:cNvSpPr/>
          <p:nvPr/>
        </p:nvSpPr>
        <p:spPr bwMode="white">
          <a:xfrm>
            <a:off x="740856" y="5926348"/>
            <a:ext cx="8667512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7A4A9-496F-7BD5-006C-DF5E4E9FC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38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40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F3BA0-296F-B0EF-302E-254CC6EBA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6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FB3FD-A2E1-7E48-8936-7EBACF270AB9}"/>
              </a:ext>
            </a:extLst>
          </p:cNvPr>
          <p:cNvSpPr/>
          <p:nvPr/>
        </p:nvSpPr>
        <p:spPr bwMode="white">
          <a:xfrm>
            <a:off x="4796977" y="2063005"/>
            <a:ext cx="247556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3A920-8843-6178-18DD-532A25011C6D}"/>
              </a:ext>
            </a:extLst>
          </p:cNvPr>
          <p:cNvSpPr/>
          <p:nvPr/>
        </p:nvSpPr>
        <p:spPr bwMode="white">
          <a:xfrm>
            <a:off x="9233954" y="2034407"/>
            <a:ext cx="371335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56C490-8823-C13E-7DBE-36C1964A3BBE}"/>
              </a:ext>
            </a:extLst>
          </p:cNvPr>
          <p:cNvSpPr/>
          <p:nvPr/>
        </p:nvSpPr>
        <p:spPr bwMode="white">
          <a:xfrm>
            <a:off x="4501813" y="2539647"/>
            <a:ext cx="523677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5B85E-9FD9-12A6-E63D-938852DD4778}"/>
              </a:ext>
            </a:extLst>
          </p:cNvPr>
          <p:cNvSpPr/>
          <p:nvPr/>
        </p:nvSpPr>
        <p:spPr bwMode="white">
          <a:xfrm>
            <a:off x="10424130" y="2539647"/>
            <a:ext cx="371334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A71F9D-0656-133C-19EF-81AADD2C41FF}"/>
              </a:ext>
            </a:extLst>
          </p:cNvPr>
          <p:cNvSpPr/>
          <p:nvPr/>
        </p:nvSpPr>
        <p:spPr bwMode="white">
          <a:xfrm>
            <a:off x="2454710" y="3235544"/>
            <a:ext cx="342770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7E4524-8BD3-EED1-825C-E67F06FE4B86}"/>
              </a:ext>
            </a:extLst>
          </p:cNvPr>
          <p:cNvSpPr/>
          <p:nvPr/>
        </p:nvSpPr>
        <p:spPr bwMode="white">
          <a:xfrm>
            <a:off x="7681964" y="3235544"/>
            <a:ext cx="352291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5143AF-5805-B5EC-869C-7EAC36427E84}"/>
              </a:ext>
            </a:extLst>
          </p:cNvPr>
          <p:cNvSpPr/>
          <p:nvPr/>
        </p:nvSpPr>
        <p:spPr bwMode="white">
          <a:xfrm>
            <a:off x="2997430" y="3912376"/>
            <a:ext cx="637934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28FDE0-B77A-55F6-9AC2-3928A2220F99}"/>
              </a:ext>
            </a:extLst>
          </p:cNvPr>
          <p:cNvSpPr/>
          <p:nvPr/>
        </p:nvSpPr>
        <p:spPr bwMode="white">
          <a:xfrm>
            <a:off x="7710528" y="3912376"/>
            <a:ext cx="504634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74E4A4-8E78-628E-FAB3-D0F0FBD232C3}"/>
              </a:ext>
            </a:extLst>
          </p:cNvPr>
          <p:cNvSpPr/>
          <p:nvPr/>
        </p:nvSpPr>
        <p:spPr bwMode="white">
          <a:xfrm>
            <a:off x="9037033" y="4427149"/>
            <a:ext cx="371335" cy="5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D198F5-B86B-9C3B-7B23-91D04CAECAB0}"/>
              </a:ext>
            </a:extLst>
          </p:cNvPr>
          <p:cNvSpPr/>
          <p:nvPr/>
        </p:nvSpPr>
        <p:spPr bwMode="white">
          <a:xfrm>
            <a:off x="10621209" y="4427149"/>
            <a:ext cx="371335" cy="5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8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49E4E-57DA-56E8-979F-C7AC31C248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525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521F6-8691-9C7E-A2C7-72F7AA5D05DB}"/>
              </a:ext>
            </a:extLst>
          </p:cNvPr>
          <p:cNvSpPr/>
          <p:nvPr/>
        </p:nvSpPr>
        <p:spPr bwMode="white">
          <a:xfrm>
            <a:off x="788463" y="1614639"/>
            <a:ext cx="10435465" cy="4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2A3C76-9C38-1C13-CCF1-D0DF0060E22C}"/>
              </a:ext>
            </a:extLst>
          </p:cNvPr>
          <p:cNvSpPr/>
          <p:nvPr/>
        </p:nvSpPr>
        <p:spPr bwMode="white">
          <a:xfrm>
            <a:off x="788463" y="2453149"/>
            <a:ext cx="10435465" cy="4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EE8370-7A0A-268D-FA58-63A497145B5F}"/>
              </a:ext>
            </a:extLst>
          </p:cNvPr>
          <p:cNvSpPr/>
          <p:nvPr/>
        </p:nvSpPr>
        <p:spPr bwMode="white">
          <a:xfrm>
            <a:off x="797984" y="3291659"/>
            <a:ext cx="10626608" cy="4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1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38AFD-8F4A-7AC9-4975-B788FD9844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20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06AF8-AB0B-C01C-746E-7E8DB6616FB5}"/>
              </a:ext>
            </a:extLst>
          </p:cNvPr>
          <p:cNvSpPr/>
          <p:nvPr/>
        </p:nvSpPr>
        <p:spPr bwMode="white">
          <a:xfrm>
            <a:off x="769420" y="2921779"/>
            <a:ext cx="10295132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91BD8F-F458-226C-1235-99314A5FB432}"/>
              </a:ext>
            </a:extLst>
          </p:cNvPr>
          <p:cNvSpPr/>
          <p:nvPr/>
        </p:nvSpPr>
        <p:spPr bwMode="white">
          <a:xfrm>
            <a:off x="1919536" y="3694250"/>
            <a:ext cx="8914014" cy="52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3D00572-3D04-C9C8-F764-B77E16AE611F}"/>
              </a:ext>
            </a:extLst>
          </p:cNvPr>
          <p:cNvSpPr/>
          <p:nvPr/>
        </p:nvSpPr>
        <p:spPr bwMode="white">
          <a:xfrm>
            <a:off x="769420" y="4523944"/>
            <a:ext cx="10295132" cy="46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436AF0-D78C-91EE-3FF0-37502D5ACA0F}"/>
              </a:ext>
            </a:extLst>
          </p:cNvPr>
          <p:cNvSpPr/>
          <p:nvPr/>
        </p:nvSpPr>
        <p:spPr bwMode="white">
          <a:xfrm>
            <a:off x="1919537" y="5294100"/>
            <a:ext cx="8914014" cy="58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989B611-EEE8-9094-CBC8-A30D768ED705}"/>
              </a:ext>
            </a:extLst>
          </p:cNvPr>
          <p:cNvSpPr/>
          <p:nvPr/>
        </p:nvSpPr>
        <p:spPr bwMode="white">
          <a:xfrm>
            <a:off x="769420" y="6038846"/>
            <a:ext cx="10151116" cy="58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1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2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803CB-572C-4EF2-647F-20D23D1E3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45104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25243D-4F4F-8087-0E1A-77E3AE2F68BA}"/>
              </a:ext>
            </a:extLst>
          </p:cNvPr>
          <p:cNvSpPr/>
          <p:nvPr/>
        </p:nvSpPr>
        <p:spPr bwMode="white">
          <a:xfrm>
            <a:off x="454737" y="3006040"/>
            <a:ext cx="2467478" cy="4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034543-56EF-5941-510E-55E58D68E3CF}"/>
              </a:ext>
            </a:extLst>
          </p:cNvPr>
          <p:cNvSpPr/>
          <p:nvPr/>
        </p:nvSpPr>
        <p:spPr bwMode="white">
          <a:xfrm>
            <a:off x="513298" y="3806835"/>
            <a:ext cx="4208463" cy="4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60378-D3EE-9928-81F7-E93F5952C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3054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FC82F-010E-EECE-EDA7-EE64EE4B4C4D}"/>
              </a:ext>
            </a:extLst>
          </p:cNvPr>
          <p:cNvSpPr/>
          <p:nvPr/>
        </p:nvSpPr>
        <p:spPr bwMode="white">
          <a:xfrm>
            <a:off x="7545457" y="1667901"/>
            <a:ext cx="799798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BB133-0F6A-3E3F-071C-0AF1357A8957}"/>
              </a:ext>
            </a:extLst>
          </p:cNvPr>
          <p:cNvSpPr/>
          <p:nvPr/>
        </p:nvSpPr>
        <p:spPr bwMode="white">
          <a:xfrm>
            <a:off x="2308681" y="2173737"/>
            <a:ext cx="799798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C4EC7DC-CF7A-4C38-D6C5-28F442834EBD}"/>
              </a:ext>
            </a:extLst>
          </p:cNvPr>
          <p:cNvSpPr/>
          <p:nvPr/>
        </p:nvSpPr>
        <p:spPr>
          <a:xfrm>
            <a:off x="1343472" y="3501008"/>
            <a:ext cx="360040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805EB3D-E92D-7760-3CE0-F08B122BF8AD}"/>
              </a:ext>
            </a:extLst>
          </p:cNvPr>
          <p:cNvSpPr/>
          <p:nvPr/>
        </p:nvSpPr>
        <p:spPr>
          <a:xfrm>
            <a:off x="3935760" y="3501008"/>
            <a:ext cx="360040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FC13A8E-5912-2D81-2DDE-D9F66A1FC9E7}"/>
              </a:ext>
            </a:extLst>
          </p:cNvPr>
          <p:cNvSpPr/>
          <p:nvPr/>
        </p:nvSpPr>
        <p:spPr>
          <a:xfrm>
            <a:off x="6528048" y="3501008"/>
            <a:ext cx="360040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7A0FE0D-873D-254B-3D0B-FD647221B1CE}"/>
              </a:ext>
            </a:extLst>
          </p:cNvPr>
          <p:cNvSpPr/>
          <p:nvPr/>
        </p:nvSpPr>
        <p:spPr>
          <a:xfrm>
            <a:off x="9214321" y="3510528"/>
            <a:ext cx="266055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7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3B703-3D5B-451B-5E1A-E7CD83509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6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FAD2E2-D21D-4D6A-E27C-B143F0217E9A}"/>
              </a:ext>
            </a:extLst>
          </p:cNvPr>
          <p:cNvSpPr/>
          <p:nvPr/>
        </p:nvSpPr>
        <p:spPr bwMode="white">
          <a:xfrm>
            <a:off x="4254256" y="2355798"/>
            <a:ext cx="533198" cy="6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A3ED5F-F1CD-C1CD-5712-D6FD78A70BD9}"/>
              </a:ext>
            </a:extLst>
          </p:cNvPr>
          <p:cNvSpPr/>
          <p:nvPr/>
        </p:nvSpPr>
        <p:spPr bwMode="white">
          <a:xfrm>
            <a:off x="1487488" y="3212976"/>
            <a:ext cx="403283" cy="63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823F5D-7FD3-F52D-344E-D1E84AA09344}"/>
              </a:ext>
            </a:extLst>
          </p:cNvPr>
          <p:cNvSpPr/>
          <p:nvPr/>
        </p:nvSpPr>
        <p:spPr bwMode="white">
          <a:xfrm>
            <a:off x="4082872" y="4046973"/>
            <a:ext cx="380855" cy="60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97D38B-B48A-95D4-05B9-8518F784988F}"/>
              </a:ext>
            </a:extLst>
          </p:cNvPr>
          <p:cNvSpPr/>
          <p:nvPr/>
        </p:nvSpPr>
        <p:spPr bwMode="white">
          <a:xfrm>
            <a:off x="3987656" y="4867094"/>
            <a:ext cx="596175" cy="60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CEA6CF-51B8-6114-595A-4B8A812123C6}"/>
              </a:ext>
            </a:extLst>
          </p:cNvPr>
          <p:cNvSpPr/>
          <p:nvPr/>
        </p:nvSpPr>
        <p:spPr bwMode="white">
          <a:xfrm>
            <a:off x="7248128" y="4876630"/>
            <a:ext cx="504056" cy="5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6DA91C4-70BD-A659-527F-51B80945C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435925"/>
            <a:ext cx="6624736" cy="81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5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E1B82-949D-373A-C7E7-879DAAA47F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71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02A25-8C73-38C5-9807-5B4A36A61671}"/>
              </a:ext>
            </a:extLst>
          </p:cNvPr>
          <p:cNvSpPr/>
          <p:nvPr/>
        </p:nvSpPr>
        <p:spPr bwMode="white">
          <a:xfrm>
            <a:off x="6596523" y="1062129"/>
            <a:ext cx="199949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8BBB8D-2770-7F8C-E234-84B6F00D4F57}"/>
              </a:ext>
            </a:extLst>
          </p:cNvPr>
          <p:cNvSpPr/>
          <p:nvPr/>
        </p:nvSpPr>
        <p:spPr bwMode="white">
          <a:xfrm>
            <a:off x="9329168" y="1062129"/>
            <a:ext cx="352291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EC8C8E-9BE4-F0F7-0B27-591FC51B8C0E}"/>
              </a:ext>
            </a:extLst>
          </p:cNvPr>
          <p:cNvSpPr/>
          <p:nvPr/>
        </p:nvSpPr>
        <p:spPr bwMode="white">
          <a:xfrm>
            <a:off x="3244987" y="1558054"/>
            <a:ext cx="342770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E6C015-85A6-D038-573F-CB6C1291F668}"/>
              </a:ext>
            </a:extLst>
          </p:cNvPr>
          <p:cNvSpPr/>
          <p:nvPr/>
        </p:nvSpPr>
        <p:spPr bwMode="white">
          <a:xfrm>
            <a:off x="7272544" y="2053980"/>
            <a:ext cx="485591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CDC0B2-C41A-FA8F-7653-7078E7934A0A}"/>
              </a:ext>
            </a:extLst>
          </p:cNvPr>
          <p:cNvSpPr/>
          <p:nvPr/>
        </p:nvSpPr>
        <p:spPr bwMode="white">
          <a:xfrm>
            <a:off x="8158035" y="3064905"/>
            <a:ext cx="199949" cy="2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B75AE4-71EC-B425-C3D4-666016231486}"/>
              </a:ext>
            </a:extLst>
          </p:cNvPr>
          <p:cNvSpPr/>
          <p:nvPr/>
        </p:nvSpPr>
        <p:spPr bwMode="white">
          <a:xfrm>
            <a:off x="2207153" y="4390552"/>
            <a:ext cx="342770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4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366A7-6ABD-CAC5-3139-C4EFAF22F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7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DFCB2-483B-3741-B5B1-41ADFB5524F3}"/>
              </a:ext>
            </a:extLst>
          </p:cNvPr>
          <p:cNvSpPr/>
          <p:nvPr/>
        </p:nvSpPr>
        <p:spPr bwMode="white">
          <a:xfrm>
            <a:off x="9938539" y="1719282"/>
            <a:ext cx="247556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4CCAF-70FF-B1CB-5B62-743DE27CB044}"/>
              </a:ext>
            </a:extLst>
          </p:cNvPr>
          <p:cNvSpPr/>
          <p:nvPr/>
        </p:nvSpPr>
        <p:spPr bwMode="white">
          <a:xfrm>
            <a:off x="2711788" y="3538852"/>
            <a:ext cx="247556" cy="2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3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FE2A9-A21B-3953-A7A9-5D03281C59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683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890AA-B04C-7DF7-E6B8-105AF1A4CB1B}"/>
              </a:ext>
            </a:extLst>
          </p:cNvPr>
          <p:cNvSpPr/>
          <p:nvPr/>
        </p:nvSpPr>
        <p:spPr bwMode="white">
          <a:xfrm>
            <a:off x="10735130" y="1113251"/>
            <a:ext cx="238035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FEE51-9F1D-6B7B-1C02-718E6074AE7D}"/>
              </a:ext>
            </a:extLst>
          </p:cNvPr>
          <p:cNvSpPr/>
          <p:nvPr/>
        </p:nvSpPr>
        <p:spPr bwMode="white">
          <a:xfrm>
            <a:off x="5441225" y="2534094"/>
            <a:ext cx="247556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34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37F1A-BFC5-65E7-9905-CF8197A95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3348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FCAA1-ED9D-AE9B-BEB9-0009611AC4F4}"/>
              </a:ext>
            </a:extLst>
          </p:cNvPr>
          <p:cNvSpPr/>
          <p:nvPr/>
        </p:nvSpPr>
        <p:spPr bwMode="white">
          <a:xfrm>
            <a:off x="3655363" y="1075189"/>
            <a:ext cx="266599" cy="2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32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A79DD-82EE-28AC-3806-D68A5F8B3F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46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08397-7409-CEC8-EFEB-64D78A9BDEA1}"/>
              </a:ext>
            </a:extLst>
          </p:cNvPr>
          <p:cNvSpPr/>
          <p:nvPr/>
        </p:nvSpPr>
        <p:spPr bwMode="white">
          <a:xfrm>
            <a:off x="2292846" y="2189358"/>
            <a:ext cx="485592" cy="59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CD2EF-4960-7008-0DE3-83DB43D7B4D9}"/>
              </a:ext>
            </a:extLst>
          </p:cNvPr>
          <p:cNvSpPr/>
          <p:nvPr/>
        </p:nvSpPr>
        <p:spPr bwMode="white">
          <a:xfrm>
            <a:off x="7882301" y="2189359"/>
            <a:ext cx="485592" cy="59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21779A-A56B-07FC-7333-386FAF5B8DB0}"/>
              </a:ext>
            </a:extLst>
          </p:cNvPr>
          <p:cNvSpPr/>
          <p:nvPr/>
        </p:nvSpPr>
        <p:spPr bwMode="white">
          <a:xfrm>
            <a:off x="10863123" y="2189359"/>
            <a:ext cx="567835" cy="59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962F3-0913-2E0D-9623-621072CCAAB5}"/>
              </a:ext>
            </a:extLst>
          </p:cNvPr>
          <p:cNvSpPr/>
          <p:nvPr/>
        </p:nvSpPr>
        <p:spPr bwMode="white">
          <a:xfrm>
            <a:off x="5225440" y="2351722"/>
            <a:ext cx="190428" cy="2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3E7D73-73A3-A03D-E1BD-625C3936BBE2}"/>
              </a:ext>
            </a:extLst>
          </p:cNvPr>
          <p:cNvSpPr/>
          <p:nvPr/>
        </p:nvSpPr>
        <p:spPr bwMode="white">
          <a:xfrm>
            <a:off x="2273802" y="3068033"/>
            <a:ext cx="437821" cy="53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32FF51-2272-08C5-1991-D027B7A8E8D1}"/>
              </a:ext>
            </a:extLst>
          </p:cNvPr>
          <p:cNvSpPr/>
          <p:nvPr/>
        </p:nvSpPr>
        <p:spPr bwMode="white">
          <a:xfrm>
            <a:off x="5295630" y="3068032"/>
            <a:ext cx="502193" cy="53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6EC920-F39F-03AE-6CE2-228AEFFA3137}"/>
              </a:ext>
            </a:extLst>
          </p:cNvPr>
          <p:cNvSpPr/>
          <p:nvPr/>
        </p:nvSpPr>
        <p:spPr bwMode="white">
          <a:xfrm>
            <a:off x="7986648" y="3068033"/>
            <a:ext cx="395181" cy="53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B30065-DFB4-25C1-800E-9804C0D2A607}"/>
              </a:ext>
            </a:extLst>
          </p:cNvPr>
          <p:cNvSpPr/>
          <p:nvPr/>
        </p:nvSpPr>
        <p:spPr bwMode="white">
          <a:xfrm>
            <a:off x="10808714" y="3068033"/>
            <a:ext cx="502193" cy="620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1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2024-11-17T01:39:10Z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