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C2FD0E-0939-82B1-CB6E-64C89DFAC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014662"/>
            <a:ext cx="76390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05688-688F-2297-1413-235890657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573106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FE26EB-2E1F-B5D8-FDD9-2ECABC611FA0}"/>
              </a:ext>
            </a:extLst>
          </p:cNvPr>
          <p:cNvSpPr/>
          <p:nvPr/>
        </p:nvSpPr>
        <p:spPr bwMode="white">
          <a:xfrm>
            <a:off x="2070494" y="4321512"/>
            <a:ext cx="2375419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F5AC40-F9D2-A9E5-36D1-FACF584BA9E9}"/>
              </a:ext>
            </a:extLst>
          </p:cNvPr>
          <p:cNvSpPr/>
          <p:nvPr/>
        </p:nvSpPr>
        <p:spPr bwMode="white">
          <a:xfrm>
            <a:off x="2056097" y="4976712"/>
            <a:ext cx="2209860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747E3D-4169-C61B-9604-C89FF7296AB1}"/>
              </a:ext>
            </a:extLst>
          </p:cNvPr>
          <p:cNvSpPr/>
          <p:nvPr/>
        </p:nvSpPr>
        <p:spPr bwMode="white">
          <a:xfrm>
            <a:off x="2056097" y="5631912"/>
            <a:ext cx="3843861" cy="30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38DBA1-D396-F93A-1CF5-CEDEE99E7D04}"/>
              </a:ext>
            </a:extLst>
          </p:cNvPr>
          <p:cNvSpPr/>
          <p:nvPr/>
        </p:nvSpPr>
        <p:spPr bwMode="white">
          <a:xfrm>
            <a:off x="2077692" y="6287112"/>
            <a:ext cx="5217804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12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AA5DF-0C5D-B166-48D9-01F178C85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4460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803913-1E98-180D-A9FA-12AC63D13F85}"/>
              </a:ext>
            </a:extLst>
          </p:cNvPr>
          <p:cNvSpPr/>
          <p:nvPr/>
        </p:nvSpPr>
        <p:spPr bwMode="white">
          <a:xfrm>
            <a:off x="8202434" y="3665139"/>
            <a:ext cx="3427707" cy="4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C5F1AE-4627-A125-A428-9345457D05EC}"/>
              </a:ext>
            </a:extLst>
          </p:cNvPr>
          <p:cNvSpPr/>
          <p:nvPr/>
        </p:nvSpPr>
        <p:spPr bwMode="white">
          <a:xfrm>
            <a:off x="2337245" y="4373824"/>
            <a:ext cx="3518091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6FFF17-6126-6773-B20B-FB543DF9888C}"/>
              </a:ext>
            </a:extLst>
          </p:cNvPr>
          <p:cNvSpPr/>
          <p:nvPr/>
        </p:nvSpPr>
        <p:spPr bwMode="white">
          <a:xfrm>
            <a:off x="10716087" y="4666607"/>
            <a:ext cx="89501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36AC41-11B6-1F06-8B33-FEFA6CDD5738}"/>
              </a:ext>
            </a:extLst>
          </p:cNvPr>
          <p:cNvSpPr/>
          <p:nvPr/>
        </p:nvSpPr>
        <p:spPr bwMode="white">
          <a:xfrm>
            <a:off x="2280117" y="5591772"/>
            <a:ext cx="875969" cy="38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0C004-3B3E-C313-9B25-68E734FE3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85" y="836712"/>
            <a:ext cx="1020803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A91451-93D6-30C8-BC4B-793D1ABD1F66}"/>
              </a:ext>
            </a:extLst>
          </p:cNvPr>
          <p:cNvSpPr/>
          <p:nvPr/>
        </p:nvSpPr>
        <p:spPr bwMode="white">
          <a:xfrm>
            <a:off x="7034521" y="965396"/>
            <a:ext cx="3008412" cy="43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F73CC5-6CA3-12C1-3EED-52A4EDEBF092}"/>
              </a:ext>
            </a:extLst>
          </p:cNvPr>
          <p:cNvSpPr/>
          <p:nvPr/>
        </p:nvSpPr>
        <p:spPr bwMode="white">
          <a:xfrm>
            <a:off x="1669091" y="1797554"/>
            <a:ext cx="4696893" cy="45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06EC15-92D9-69E2-C475-50B0C775946D}"/>
              </a:ext>
            </a:extLst>
          </p:cNvPr>
          <p:cNvSpPr/>
          <p:nvPr/>
        </p:nvSpPr>
        <p:spPr bwMode="white">
          <a:xfrm>
            <a:off x="2851886" y="2664027"/>
            <a:ext cx="1259933" cy="37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65D744-6817-E706-0988-92BCBF01FD4D}"/>
              </a:ext>
            </a:extLst>
          </p:cNvPr>
          <p:cNvSpPr/>
          <p:nvPr/>
        </p:nvSpPr>
        <p:spPr bwMode="white">
          <a:xfrm>
            <a:off x="5980292" y="4405554"/>
            <a:ext cx="762816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B667D1-E4B7-E7A7-A9A3-5BDE15FAD23E}"/>
              </a:ext>
            </a:extLst>
          </p:cNvPr>
          <p:cNvSpPr/>
          <p:nvPr/>
        </p:nvSpPr>
        <p:spPr bwMode="white">
          <a:xfrm>
            <a:off x="2389053" y="6104185"/>
            <a:ext cx="745674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5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CB189-C2FA-37B6-E6FC-9986DE7E3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1107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89EFB-3165-EADE-A060-DE9CC696735E}"/>
              </a:ext>
            </a:extLst>
          </p:cNvPr>
          <p:cNvSpPr/>
          <p:nvPr/>
        </p:nvSpPr>
        <p:spPr bwMode="white">
          <a:xfrm>
            <a:off x="7125275" y="2325423"/>
            <a:ext cx="1568176" cy="2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FBA7E-E3E3-E0C4-D033-C2753C626BC5}"/>
              </a:ext>
            </a:extLst>
          </p:cNvPr>
          <p:cNvSpPr/>
          <p:nvPr/>
        </p:nvSpPr>
        <p:spPr bwMode="white">
          <a:xfrm>
            <a:off x="6765741" y="3006325"/>
            <a:ext cx="1927710" cy="32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42CD9-5462-5D22-5B9B-866484E1A421}"/>
              </a:ext>
            </a:extLst>
          </p:cNvPr>
          <p:cNvSpPr/>
          <p:nvPr/>
        </p:nvSpPr>
        <p:spPr bwMode="white">
          <a:xfrm>
            <a:off x="7109975" y="4987827"/>
            <a:ext cx="1384585" cy="26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6C4D10-7AE4-840A-C517-30739B065EE1}"/>
              </a:ext>
            </a:extLst>
          </p:cNvPr>
          <p:cNvSpPr/>
          <p:nvPr/>
        </p:nvSpPr>
        <p:spPr bwMode="white">
          <a:xfrm>
            <a:off x="6765741" y="5668730"/>
            <a:ext cx="1927710" cy="321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9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74E86-01F4-5BFC-81CF-C2CD7A7CF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44950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E7B5EE-628A-5777-CFED-DF3F13DC72D0}"/>
              </a:ext>
            </a:extLst>
          </p:cNvPr>
          <p:cNvSpPr/>
          <p:nvPr/>
        </p:nvSpPr>
        <p:spPr bwMode="white">
          <a:xfrm>
            <a:off x="7810283" y="1642028"/>
            <a:ext cx="3132544" cy="37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AC696-9FE9-DDBF-37FB-0E452932A229}"/>
              </a:ext>
            </a:extLst>
          </p:cNvPr>
          <p:cNvSpPr/>
          <p:nvPr/>
        </p:nvSpPr>
        <p:spPr bwMode="white">
          <a:xfrm>
            <a:off x="7334212" y="2518189"/>
            <a:ext cx="1723375" cy="3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36A5EC-B488-603B-5A76-9F27E8A6B8A0}"/>
              </a:ext>
            </a:extLst>
          </p:cNvPr>
          <p:cNvSpPr/>
          <p:nvPr/>
        </p:nvSpPr>
        <p:spPr bwMode="white">
          <a:xfrm>
            <a:off x="7762676" y="3394349"/>
            <a:ext cx="1732896" cy="33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886B29-47F3-3229-20F5-F09DD5D07E1D}"/>
              </a:ext>
            </a:extLst>
          </p:cNvPr>
          <p:cNvSpPr/>
          <p:nvPr/>
        </p:nvSpPr>
        <p:spPr bwMode="white">
          <a:xfrm>
            <a:off x="7334212" y="4241940"/>
            <a:ext cx="2161361" cy="3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6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32F7E-BB07-BC27-200E-EB1885C262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32890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890FE-EB35-B9F9-6B6E-527FAD0D1A9F}"/>
              </a:ext>
            </a:extLst>
          </p:cNvPr>
          <p:cNvSpPr/>
          <p:nvPr/>
        </p:nvSpPr>
        <p:spPr bwMode="white">
          <a:xfrm>
            <a:off x="8089071" y="2723035"/>
            <a:ext cx="1069960" cy="31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2FE50-EC90-D131-1FC2-9654EA72C406}"/>
              </a:ext>
            </a:extLst>
          </p:cNvPr>
          <p:cNvSpPr/>
          <p:nvPr/>
        </p:nvSpPr>
        <p:spPr bwMode="white">
          <a:xfrm>
            <a:off x="6739383" y="3576308"/>
            <a:ext cx="559456" cy="26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105784-907D-4328-1921-69E66C3ED927}"/>
              </a:ext>
            </a:extLst>
          </p:cNvPr>
          <p:cNvSpPr/>
          <p:nvPr/>
        </p:nvSpPr>
        <p:spPr bwMode="white">
          <a:xfrm>
            <a:off x="3704333" y="4387616"/>
            <a:ext cx="944082" cy="28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DCE681-3501-C24D-A987-76DE9B4850EF}"/>
              </a:ext>
            </a:extLst>
          </p:cNvPr>
          <p:cNvSpPr/>
          <p:nvPr/>
        </p:nvSpPr>
        <p:spPr bwMode="white">
          <a:xfrm>
            <a:off x="7886269" y="5170949"/>
            <a:ext cx="1475565" cy="3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4950BB-AA50-9758-E5F5-AE50B20106DB}"/>
              </a:ext>
            </a:extLst>
          </p:cNvPr>
          <p:cNvSpPr/>
          <p:nvPr/>
        </p:nvSpPr>
        <p:spPr bwMode="white">
          <a:xfrm>
            <a:off x="3886156" y="6017228"/>
            <a:ext cx="559456" cy="27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6C3348-1779-6669-0E23-C0B253EEF484}"/>
              </a:ext>
            </a:extLst>
          </p:cNvPr>
          <p:cNvSpPr/>
          <p:nvPr/>
        </p:nvSpPr>
        <p:spPr bwMode="white">
          <a:xfrm>
            <a:off x="5312770" y="6017228"/>
            <a:ext cx="559456" cy="27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1AB273-B32D-9B22-2AC1-C9FA55CD27D0}"/>
              </a:ext>
            </a:extLst>
          </p:cNvPr>
          <p:cNvSpPr/>
          <p:nvPr/>
        </p:nvSpPr>
        <p:spPr bwMode="white">
          <a:xfrm>
            <a:off x="6739383" y="6017228"/>
            <a:ext cx="559456" cy="27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2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1B87C-312D-B51C-C383-9490DAFEF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35825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151F6-76C2-9501-E708-D42371212BD4}"/>
              </a:ext>
            </a:extLst>
          </p:cNvPr>
          <p:cNvSpPr/>
          <p:nvPr/>
        </p:nvSpPr>
        <p:spPr bwMode="white">
          <a:xfrm>
            <a:off x="1700429" y="4597803"/>
            <a:ext cx="2974409" cy="33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7B654A-0DB4-691A-6C5C-3D68D30FA774}"/>
              </a:ext>
            </a:extLst>
          </p:cNvPr>
          <p:cNvSpPr/>
          <p:nvPr/>
        </p:nvSpPr>
        <p:spPr bwMode="white">
          <a:xfrm>
            <a:off x="1700429" y="5355246"/>
            <a:ext cx="3591904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5C96BC-42C5-6933-056F-D84FF3A208D8}"/>
              </a:ext>
            </a:extLst>
          </p:cNvPr>
          <p:cNvSpPr/>
          <p:nvPr/>
        </p:nvSpPr>
        <p:spPr bwMode="white">
          <a:xfrm>
            <a:off x="1726520" y="6030008"/>
            <a:ext cx="5785000" cy="52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14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34568-5933-B07D-DDFC-08568970C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2416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70F05A-2CAE-EA15-6695-CD28ECA8D288}"/>
              </a:ext>
            </a:extLst>
          </p:cNvPr>
          <p:cNvSpPr/>
          <p:nvPr/>
        </p:nvSpPr>
        <p:spPr bwMode="white">
          <a:xfrm>
            <a:off x="1924512" y="4110084"/>
            <a:ext cx="4866928" cy="108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BA5520-FEBF-8350-8255-DDE6448049F1}"/>
              </a:ext>
            </a:extLst>
          </p:cNvPr>
          <p:cNvSpPr/>
          <p:nvPr/>
        </p:nvSpPr>
        <p:spPr bwMode="white">
          <a:xfrm>
            <a:off x="1932271" y="5553798"/>
            <a:ext cx="5075193" cy="105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02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4CA94-0292-8720-6157-CEDC6AA4E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67851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A3303-ABB2-A4DB-8BD2-A4ACF4504457}"/>
              </a:ext>
            </a:extLst>
          </p:cNvPr>
          <p:cNvSpPr/>
          <p:nvPr/>
        </p:nvSpPr>
        <p:spPr bwMode="white">
          <a:xfrm>
            <a:off x="1555856" y="3797629"/>
            <a:ext cx="2707734" cy="34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DBFB48-86EC-B031-912E-3F31F2B7F1E7}"/>
              </a:ext>
            </a:extLst>
          </p:cNvPr>
          <p:cNvSpPr/>
          <p:nvPr/>
        </p:nvSpPr>
        <p:spPr bwMode="white">
          <a:xfrm>
            <a:off x="4684993" y="3806601"/>
            <a:ext cx="2115977" cy="31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C44A87-9BE0-BB12-F499-7D4766D57E71}"/>
              </a:ext>
            </a:extLst>
          </p:cNvPr>
          <p:cNvSpPr/>
          <p:nvPr/>
        </p:nvSpPr>
        <p:spPr bwMode="white">
          <a:xfrm>
            <a:off x="1528958" y="4587207"/>
            <a:ext cx="3451913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1B867F-6ED7-4BD8-3809-1AB18CCE908F}"/>
              </a:ext>
            </a:extLst>
          </p:cNvPr>
          <p:cNvSpPr/>
          <p:nvPr/>
        </p:nvSpPr>
        <p:spPr bwMode="white">
          <a:xfrm>
            <a:off x="1511026" y="5403702"/>
            <a:ext cx="3702961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9B5674-EA62-F719-953C-C632E3FBC5E6}"/>
              </a:ext>
            </a:extLst>
          </p:cNvPr>
          <p:cNvSpPr/>
          <p:nvPr/>
        </p:nvSpPr>
        <p:spPr bwMode="white">
          <a:xfrm>
            <a:off x="1528958" y="6211225"/>
            <a:ext cx="7422722" cy="412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23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