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4384650-9A5F-E42C-18E0-7EEA3E81EB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9" r="56821"/>
          <a:stretch/>
        </p:blipFill>
        <p:spPr>
          <a:xfrm>
            <a:off x="4223792" y="3140968"/>
            <a:ext cx="4032448" cy="8367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9721D-80C5-31D9-B895-5DB4065A8A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3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9EBF5-C060-9F9D-BA9D-4427169B788E}"/>
              </a:ext>
            </a:extLst>
          </p:cNvPr>
          <p:cNvSpPr/>
          <p:nvPr/>
        </p:nvSpPr>
        <p:spPr bwMode="white">
          <a:xfrm>
            <a:off x="6748866" y="1920120"/>
            <a:ext cx="228514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71894C-4E44-0B85-176C-5933258BA11B}"/>
              </a:ext>
            </a:extLst>
          </p:cNvPr>
          <p:cNvSpPr/>
          <p:nvPr/>
        </p:nvSpPr>
        <p:spPr bwMode="white">
          <a:xfrm>
            <a:off x="6158539" y="3845955"/>
            <a:ext cx="257078" cy="2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35CEE-CF37-A06A-67C7-64967C417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73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43F47-E008-836C-CB77-1545D4CB111A}"/>
              </a:ext>
            </a:extLst>
          </p:cNvPr>
          <p:cNvSpPr/>
          <p:nvPr/>
        </p:nvSpPr>
        <p:spPr bwMode="white">
          <a:xfrm>
            <a:off x="5568211" y="3588780"/>
            <a:ext cx="266599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2326BF-8DBB-183F-F19E-621519C79458}"/>
              </a:ext>
            </a:extLst>
          </p:cNvPr>
          <p:cNvSpPr/>
          <p:nvPr/>
        </p:nvSpPr>
        <p:spPr bwMode="white">
          <a:xfrm>
            <a:off x="6720302" y="3579245"/>
            <a:ext cx="342770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4BDF69-FC26-4D6F-CE87-F6FBB4643A1A}"/>
              </a:ext>
            </a:extLst>
          </p:cNvPr>
          <p:cNvSpPr/>
          <p:nvPr/>
        </p:nvSpPr>
        <p:spPr bwMode="white">
          <a:xfrm>
            <a:off x="8919748" y="3579245"/>
            <a:ext cx="609370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78D69C-6A29-77BF-CE04-8BEA2B870080}"/>
              </a:ext>
            </a:extLst>
          </p:cNvPr>
          <p:cNvSpPr/>
          <p:nvPr/>
        </p:nvSpPr>
        <p:spPr bwMode="white">
          <a:xfrm>
            <a:off x="3025994" y="4046445"/>
            <a:ext cx="276120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C98E7F-F415-62CF-6B7A-EB029290643B}"/>
              </a:ext>
            </a:extLst>
          </p:cNvPr>
          <p:cNvSpPr/>
          <p:nvPr/>
        </p:nvSpPr>
        <p:spPr bwMode="white">
          <a:xfrm>
            <a:off x="4244735" y="4055980"/>
            <a:ext cx="352292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E82CDE-90F0-0561-5852-C2B0DC4DA371}"/>
              </a:ext>
            </a:extLst>
          </p:cNvPr>
          <p:cNvSpPr/>
          <p:nvPr/>
        </p:nvSpPr>
        <p:spPr bwMode="white">
          <a:xfrm>
            <a:off x="10843073" y="4065514"/>
            <a:ext cx="266599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C7C1F6-6C4D-A0FC-3D4F-C5A5BC81192C}"/>
              </a:ext>
            </a:extLst>
          </p:cNvPr>
          <p:cNvSpPr/>
          <p:nvPr/>
        </p:nvSpPr>
        <p:spPr bwMode="white">
          <a:xfrm>
            <a:off x="1474005" y="4532714"/>
            <a:ext cx="352292" cy="20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B97D157-07B9-82D4-EBBE-35F613B48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324501"/>
            <a:ext cx="6192688" cy="217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7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>
            <a:extLst>
              <a:ext uri="{FF2B5EF4-FFF2-40B4-BE49-F238E27FC236}">
                <a16:creationId xmlns:a16="http://schemas.microsoft.com/office/drawing/2014/main" id="{A3CAB400-98BB-42D8-7A37-F7E7E3041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29576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E298876-17EA-9429-4BCC-91D0ACCFA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387536"/>
            <a:ext cx="6048672" cy="21367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FCF9D0F-8E11-BF3B-D5D3-1123CCD1B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2369537"/>
            <a:ext cx="6192688" cy="217275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A3332B-7DE4-D839-7F3F-CF842E78307E}"/>
              </a:ext>
            </a:extLst>
          </p:cNvPr>
          <p:cNvSpPr/>
          <p:nvPr/>
        </p:nvSpPr>
        <p:spPr bwMode="white">
          <a:xfrm>
            <a:off x="869394" y="1982710"/>
            <a:ext cx="3789521" cy="27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750038-022F-61BB-A9BF-228737A67269}"/>
              </a:ext>
            </a:extLst>
          </p:cNvPr>
          <p:cNvSpPr/>
          <p:nvPr/>
        </p:nvSpPr>
        <p:spPr bwMode="white">
          <a:xfrm>
            <a:off x="869394" y="2500378"/>
            <a:ext cx="4237027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608892-6AFB-A64F-B8ED-B6957C6F5552}"/>
              </a:ext>
            </a:extLst>
          </p:cNvPr>
          <p:cNvSpPr/>
          <p:nvPr/>
        </p:nvSpPr>
        <p:spPr bwMode="white">
          <a:xfrm>
            <a:off x="2073853" y="2979884"/>
            <a:ext cx="1357851" cy="2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985F93-6EED-790E-20A8-BAA66D691D78}"/>
              </a:ext>
            </a:extLst>
          </p:cNvPr>
          <p:cNvSpPr/>
          <p:nvPr/>
        </p:nvSpPr>
        <p:spPr bwMode="white">
          <a:xfrm>
            <a:off x="636120" y="3428299"/>
            <a:ext cx="4091728" cy="36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3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B4E59-A079-DD97-A307-9ACFFCBD1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6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0D573-6ABF-AE1D-9318-FC6B64E5B671}"/>
              </a:ext>
            </a:extLst>
          </p:cNvPr>
          <p:cNvSpPr/>
          <p:nvPr/>
        </p:nvSpPr>
        <p:spPr bwMode="white">
          <a:xfrm>
            <a:off x="4073350" y="2652551"/>
            <a:ext cx="342770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D92A0-2EFD-4B1F-D3DB-6B55B521F1F7}"/>
              </a:ext>
            </a:extLst>
          </p:cNvPr>
          <p:cNvSpPr/>
          <p:nvPr/>
        </p:nvSpPr>
        <p:spPr bwMode="white">
          <a:xfrm>
            <a:off x="5234962" y="2652551"/>
            <a:ext cx="352292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36464-CDAA-5540-AB03-6BB904AFC0D3}"/>
              </a:ext>
            </a:extLst>
          </p:cNvPr>
          <p:cNvSpPr/>
          <p:nvPr/>
        </p:nvSpPr>
        <p:spPr bwMode="white">
          <a:xfrm>
            <a:off x="6320403" y="2652551"/>
            <a:ext cx="495113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405FB8-557F-1EAD-CDD3-ACD1091A4908}"/>
              </a:ext>
            </a:extLst>
          </p:cNvPr>
          <p:cNvSpPr/>
          <p:nvPr/>
        </p:nvSpPr>
        <p:spPr bwMode="white">
          <a:xfrm>
            <a:off x="7710528" y="2652551"/>
            <a:ext cx="904534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4627A6-9CD2-4B3C-5849-FF2C6F2C8B25}"/>
              </a:ext>
            </a:extLst>
          </p:cNvPr>
          <p:cNvSpPr/>
          <p:nvPr/>
        </p:nvSpPr>
        <p:spPr bwMode="white">
          <a:xfrm>
            <a:off x="4073350" y="3233560"/>
            <a:ext cx="342770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07F1E5-0579-BF9E-A9B3-38EE5835D038}"/>
              </a:ext>
            </a:extLst>
          </p:cNvPr>
          <p:cNvSpPr/>
          <p:nvPr/>
        </p:nvSpPr>
        <p:spPr bwMode="white">
          <a:xfrm>
            <a:off x="5254005" y="3233560"/>
            <a:ext cx="323727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325783-F3E2-B6BA-21B0-C98F1DEDB3F2}"/>
              </a:ext>
            </a:extLst>
          </p:cNvPr>
          <p:cNvSpPr/>
          <p:nvPr/>
        </p:nvSpPr>
        <p:spPr bwMode="white">
          <a:xfrm>
            <a:off x="6320403" y="3233560"/>
            <a:ext cx="485591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2FFEFB-0982-7DD0-A3C4-1FB4B7A6F515}"/>
              </a:ext>
            </a:extLst>
          </p:cNvPr>
          <p:cNvSpPr/>
          <p:nvPr/>
        </p:nvSpPr>
        <p:spPr bwMode="white">
          <a:xfrm>
            <a:off x="7767657" y="3233560"/>
            <a:ext cx="790277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8DD279-98CC-BEA8-9ECA-BE84CAFF2C58}"/>
              </a:ext>
            </a:extLst>
          </p:cNvPr>
          <p:cNvSpPr/>
          <p:nvPr/>
        </p:nvSpPr>
        <p:spPr bwMode="white">
          <a:xfrm>
            <a:off x="4092392" y="3814569"/>
            <a:ext cx="333249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4C1431-80B6-8192-CF51-2080853F0B62}"/>
              </a:ext>
            </a:extLst>
          </p:cNvPr>
          <p:cNvSpPr/>
          <p:nvPr/>
        </p:nvSpPr>
        <p:spPr bwMode="white">
          <a:xfrm>
            <a:off x="5254005" y="3814569"/>
            <a:ext cx="323727" cy="20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1F27B9-4D1B-CAE4-0506-B9DFEE7BF728}"/>
              </a:ext>
            </a:extLst>
          </p:cNvPr>
          <p:cNvSpPr/>
          <p:nvPr/>
        </p:nvSpPr>
        <p:spPr bwMode="white">
          <a:xfrm>
            <a:off x="6339445" y="3814569"/>
            <a:ext cx="476070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0E35C74-43F0-77DC-841B-EE9DB4D1ADEB}"/>
              </a:ext>
            </a:extLst>
          </p:cNvPr>
          <p:cNvSpPr/>
          <p:nvPr/>
        </p:nvSpPr>
        <p:spPr bwMode="white">
          <a:xfrm>
            <a:off x="7758136" y="3814569"/>
            <a:ext cx="790277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65232D-889C-9B4B-4FE0-7488CCC7119E}"/>
              </a:ext>
            </a:extLst>
          </p:cNvPr>
          <p:cNvSpPr/>
          <p:nvPr/>
        </p:nvSpPr>
        <p:spPr bwMode="white">
          <a:xfrm>
            <a:off x="1055062" y="4881340"/>
            <a:ext cx="6255566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59EA79-F155-18CF-D981-A9BA849BD94B}"/>
              </a:ext>
            </a:extLst>
          </p:cNvPr>
          <p:cNvSpPr/>
          <p:nvPr/>
        </p:nvSpPr>
        <p:spPr bwMode="white">
          <a:xfrm>
            <a:off x="1055063" y="5843338"/>
            <a:ext cx="936482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37A50C-2823-2B85-13D6-526A39548D70}"/>
              </a:ext>
            </a:extLst>
          </p:cNvPr>
          <p:cNvSpPr/>
          <p:nvPr/>
        </p:nvSpPr>
        <p:spPr bwMode="white">
          <a:xfrm>
            <a:off x="2063552" y="5843337"/>
            <a:ext cx="5472608" cy="34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9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2024-11-17T03:29:00Z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