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3D5BED-9679-12FA-64A4-FD986246A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005137"/>
            <a:ext cx="77533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16E65-59EC-D43F-2D4B-D5B6C2DDC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26" y="841372"/>
            <a:ext cx="11340000" cy="489433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ED406-F60A-BA84-29EE-6A2641F60253}"/>
              </a:ext>
            </a:extLst>
          </p:cNvPr>
          <p:cNvSpPr/>
          <p:nvPr/>
        </p:nvSpPr>
        <p:spPr bwMode="white">
          <a:xfrm>
            <a:off x="1524710" y="2002220"/>
            <a:ext cx="2655152" cy="102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F296F1-E94F-143E-6593-28BAC1254612}"/>
              </a:ext>
            </a:extLst>
          </p:cNvPr>
          <p:cNvSpPr/>
          <p:nvPr/>
        </p:nvSpPr>
        <p:spPr bwMode="white">
          <a:xfrm>
            <a:off x="1524710" y="3429000"/>
            <a:ext cx="7263664" cy="102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77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02C5D-4CF9-7288-2B04-67D717578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56" y="755984"/>
            <a:ext cx="11340000" cy="517838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CEE5B-401E-6330-02FB-702E9358AAFE}"/>
              </a:ext>
            </a:extLst>
          </p:cNvPr>
          <p:cNvSpPr/>
          <p:nvPr/>
        </p:nvSpPr>
        <p:spPr bwMode="white">
          <a:xfrm>
            <a:off x="1847528" y="2276872"/>
            <a:ext cx="8712968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7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22FCF-F293-BA54-75A9-AC85073EE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13525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37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8E3EA-A01F-833C-31B4-878366491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879690"/>
            <a:ext cx="11340000" cy="509644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4A44B6-15E5-F64C-177B-D1C63812C764}"/>
              </a:ext>
            </a:extLst>
          </p:cNvPr>
          <p:cNvSpPr/>
          <p:nvPr/>
        </p:nvSpPr>
        <p:spPr bwMode="white">
          <a:xfrm>
            <a:off x="1055440" y="2832626"/>
            <a:ext cx="5503375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CB64A1-C913-21C2-A00D-16A327224E81}"/>
              </a:ext>
            </a:extLst>
          </p:cNvPr>
          <p:cNvSpPr/>
          <p:nvPr/>
        </p:nvSpPr>
        <p:spPr bwMode="white">
          <a:xfrm>
            <a:off x="1055440" y="4509120"/>
            <a:ext cx="10310590" cy="14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1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07ED7-99D0-9E02-0B19-3ADB88CB4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67185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588CCD-618B-1E77-55B1-4580804862DB}"/>
              </a:ext>
            </a:extLst>
          </p:cNvPr>
          <p:cNvSpPr/>
          <p:nvPr/>
        </p:nvSpPr>
        <p:spPr bwMode="white">
          <a:xfrm>
            <a:off x="3045032" y="4924806"/>
            <a:ext cx="909527" cy="4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6C0EA6-EE8F-75A5-EF52-F6854B5425E8}"/>
              </a:ext>
            </a:extLst>
          </p:cNvPr>
          <p:cNvSpPr/>
          <p:nvPr/>
        </p:nvSpPr>
        <p:spPr bwMode="white">
          <a:xfrm>
            <a:off x="8282939" y="4932933"/>
            <a:ext cx="877044" cy="38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04F89-18C7-EF81-2E83-B2083B20C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1340000" cy="40905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9417B-9EA6-BD11-E9DC-75C8349AFDD0}"/>
              </a:ext>
            </a:extLst>
          </p:cNvPr>
          <p:cNvSpPr/>
          <p:nvPr/>
        </p:nvSpPr>
        <p:spPr bwMode="white">
          <a:xfrm>
            <a:off x="2320592" y="2934434"/>
            <a:ext cx="952141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AA262-CFFD-6510-E38C-8C3B44BEAF11}"/>
              </a:ext>
            </a:extLst>
          </p:cNvPr>
          <p:cNvSpPr/>
          <p:nvPr/>
        </p:nvSpPr>
        <p:spPr bwMode="white">
          <a:xfrm>
            <a:off x="8728502" y="2905829"/>
            <a:ext cx="1047354" cy="51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85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77903-2FFA-B6F6-4266-F9E77FB9AB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71" y="764704"/>
            <a:ext cx="105788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B8D35-F403-787C-917C-1E61BA4DDC0A}"/>
              </a:ext>
            </a:extLst>
          </p:cNvPr>
          <p:cNvSpPr/>
          <p:nvPr/>
        </p:nvSpPr>
        <p:spPr bwMode="white">
          <a:xfrm>
            <a:off x="9013845" y="3672031"/>
            <a:ext cx="355293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25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64FDF-63F4-66B5-8C93-99AB15E52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268760"/>
            <a:ext cx="11340000" cy="451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3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5E36D-6991-99FA-59DB-8C134AE71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60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B04E1-8909-F3C1-2A09-96C4BC6A2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11340000" cy="5612114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DA842D-6375-370C-8E40-1A0856CE2324}"/>
              </a:ext>
            </a:extLst>
          </p:cNvPr>
          <p:cNvSpPr/>
          <p:nvPr/>
        </p:nvSpPr>
        <p:spPr bwMode="white">
          <a:xfrm>
            <a:off x="1449402" y="4445832"/>
            <a:ext cx="339782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A2E0F0-5969-BF18-4F0F-E710F3C2B120}"/>
              </a:ext>
            </a:extLst>
          </p:cNvPr>
          <p:cNvSpPr/>
          <p:nvPr/>
        </p:nvSpPr>
        <p:spPr bwMode="white">
          <a:xfrm>
            <a:off x="1449402" y="5839020"/>
            <a:ext cx="6134126" cy="47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C1E3C-977E-7570-EDE1-C0A5173B0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780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3ED5EE-53B8-A6AE-399F-8F0A910D41B0}"/>
              </a:ext>
            </a:extLst>
          </p:cNvPr>
          <p:cNvSpPr/>
          <p:nvPr/>
        </p:nvSpPr>
        <p:spPr bwMode="white">
          <a:xfrm>
            <a:off x="1978639" y="3933056"/>
            <a:ext cx="5446246" cy="12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DA0352-0F4B-9A95-9AE4-EF2093826787}"/>
              </a:ext>
            </a:extLst>
          </p:cNvPr>
          <p:cNvSpPr/>
          <p:nvPr/>
        </p:nvSpPr>
        <p:spPr bwMode="white">
          <a:xfrm>
            <a:off x="2007204" y="5668786"/>
            <a:ext cx="5672972" cy="49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9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2E2B7-C228-0DD9-B90E-DD7DD808D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36" y="870060"/>
            <a:ext cx="11340000" cy="34795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6F1438-961D-A6A8-5146-4560E29090A1}"/>
              </a:ext>
            </a:extLst>
          </p:cNvPr>
          <p:cNvSpPr/>
          <p:nvPr/>
        </p:nvSpPr>
        <p:spPr bwMode="white">
          <a:xfrm>
            <a:off x="1746956" y="2023560"/>
            <a:ext cx="3332493" cy="3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36A8E-213D-92ED-7C7A-74F861271E5F}"/>
              </a:ext>
            </a:extLst>
          </p:cNvPr>
          <p:cNvSpPr/>
          <p:nvPr/>
        </p:nvSpPr>
        <p:spPr bwMode="white">
          <a:xfrm>
            <a:off x="1775520" y="2852936"/>
            <a:ext cx="8055752" cy="47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2024-11-17T06:27:54Z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