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EDC6E6E-927A-3029-61C3-835A60E4A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962" y="3033712"/>
            <a:ext cx="593407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4F8D99-44CC-373F-8670-84A1D332F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88" y="866948"/>
            <a:ext cx="11340000" cy="58471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02F09F-C4E0-C2DA-A339-468F3DF76BA7}"/>
              </a:ext>
            </a:extLst>
          </p:cNvPr>
          <p:cNvSpPr/>
          <p:nvPr/>
        </p:nvSpPr>
        <p:spPr bwMode="white">
          <a:xfrm>
            <a:off x="1548572" y="3000123"/>
            <a:ext cx="5617632" cy="40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8ECA07-64D9-3E0F-941A-96E4E0B5D94A}"/>
              </a:ext>
            </a:extLst>
          </p:cNvPr>
          <p:cNvSpPr/>
          <p:nvPr/>
        </p:nvSpPr>
        <p:spPr bwMode="white">
          <a:xfrm>
            <a:off x="1529529" y="3914342"/>
            <a:ext cx="3103979" cy="39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55637D-912C-464A-94E5-300EC38CA0AA}"/>
              </a:ext>
            </a:extLst>
          </p:cNvPr>
          <p:cNvSpPr/>
          <p:nvPr/>
        </p:nvSpPr>
        <p:spPr bwMode="white">
          <a:xfrm>
            <a:off x="1548572" y="4828560"/>
            <a:ext cx="3361057" cy="39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E64521-3817-5F56-034C-BF29DD0CEEA7}"/>
              </a:ext>
            </a:extLst>
          </p:cNvPr>
          <p:cNvSpPr/>
          <p:nvPr/>
        </p:nvSpPr>
        <p:spPr bwMode="white">
          <a:xfrm>
            <a:off x="1556038" y="5733256"/>
            <a:ext cx="7470167" cy="59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520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EF5DF4-2DB2-1C05-4733-247ADDD0A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159804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33E65D-524E-508B-09C7-53E171CBFEBA}"/>
              </a:ext>
            </a:extLst>
          </p:cNvPr>
          <p:cNvSpPr/>
          <p:nvPr/>
        </p:nvSpPr>
        <p:spPr bwMode="white">
          <a:xfrm>
            <a:off x="2425091" y="3583192"/>
            <a:ext cx="2768706" cy="3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169A25-EE9D-C9A4-1588-9760F6B2AAEC}"/>
              </a:ext>
            </a:extLst>
          </p:cNvPr>
          <p:cNvSpPr/>
          <p:nvPr/>
        </p:nvSpPr>
        <p:spPr bwMode="white">
          <a:xfrm>
            <a:off x="2079003" y="4322467"/>
            <a:ext cx="1553552" cy="27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FD6CEF-E1BB-1877-B04E-AAFA699BDC35}"/>
              </a:ext>
            </a:extLst>
          </p:cNvPr>
          <p:cNvSpPr/>
          <p:nvPr/>
        </p:nvSpPr>
        <p:spPr bwMode="white">
          <a:xfrm>
            <a:off x="2079003" y="5061743"/>
            <a:ext cx="1784277" cy="292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39CD4F-CD47-D1C4-0EBE-4AEC7A6DDB65}"/>
              </a:ext>
            </a:extLst>
          </p:cNvPr>
          <p:cNvSpPr/>
          <p:nvPr/>
        </p:nvSpPr>
        <p:spPr bwMode="white">
          <a:xfrm>
            <a:off x="2055930" y="5777916"/>
            <a:ext cx="3799406" cy="46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2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23A6B0-2606-4090-B2D5-EB3E0738B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882354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5C8B0E-F464-181D-D60C-82EB7CE8A9AB}"/>
              </a:ext>
            </a:extLst>
          </p:cNvPr>
          <p:cNvSpPr/>
          <p:nvPr/>
        </p:nvSpPr>
        <p:spPr bwMode="white">
          <a:xfrm>
            <a:off x="2243157" y="3402340"/>
            <a:ext cx="3052308" cy="1059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DFF460-39EC-4F5F-88D2-C7E4930AE539}"/>
              </a:ext>
            </a:extLst>
          </p:cNvPr>
          <p:cNvSpPr/>
          <p:nvPr/>
        </p:nvSpPr>
        <p:spPr bwMode="white">
          <a:xfrm>
            <a:off x="2265382" y="4861931"/>
            <a:ext cx="1874354" cy="259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015BEA-361A-0782-96ED-D4BDE91DE03E}"/>
              </a:ext>
            </a:extLst>
          </p:cNvPr>
          <p:cNvSpPr/>
          <p:nvPr/>
        </p:nvSpPr>
        <p:spPr bwMode="white">
          <a:xfrm>
            <a:off x="2265382" y="5513931"/>
            <a:ext cx="2704108" cy="31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03D3C5-B6E8-6BB8-C121-32F531A87338}"/>
              </a:ext>
            </a:extLst>
          </p:cNvPr>
          <p:cNvSpPr/>
          <p:nvPr/>
        </p:nvSpPr>
        <p:spPr bwMode="white">
          <a:xfrm>
            <a:off x="2243156" y="6225204"/>
            <a:ext cx="3996860" cy="516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97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EF5FA9-A3C1-6DFE-F8CC-A95CB762FE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962631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BF557F-4DCC-284E-7988-0BCB2C3B8D24}"/>
              </a:ext>
            </a:extLst>
          </p:cNvPr>
          <p:cNvSpPr/>
          <p:nvPr/>
        </p:nvSpPr>
        <p:spPr bwMode="white">
          <a:xfrm>
            <a:off x="9081409" y="2833125"/>
            <a:ext cx="484952" cy="30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A33D34-0FAF-335C-9AE1-B8598D6AE20E}"/>
              </a:ext>
            </a:extLst>
          </p:cNvPr>
          <p:cNvSpPr/>
          <p:nvPr/>
        </p:nvSpPr>
        <p:spPr bwMode="white">
          <a:xfrm>
            <a:off x="8087256" y="3657554"/>
            <a:ext cx="703181" cy="31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FC8E7D-5DF2-58C0-DFA9-B8EFC6713C15}"/>
              </a:ext>
            </a:extLst>
          </p:cNvPr>
          <p:cNvSpPr/>
          <p:nvPr/>
        </p:nvSpPr>
        <p:spPr bwMode="white">
          <a:xfrm>
            <a:off x="7925605" y="6147009"/>
            <a:ext cx="476870" cy="31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C068A0-1154-F287-6C09-089C08E118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27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6C2F03-83D3-45EE-32EE-A8BC41BE604C}"/>
              </a:ext>
            </a:extLst>
          </p:cNvPr>
          <p:cNvSpPr/>
          <p:nvPr/>
        </p:nvSpPr>
        <p:spPr bwMode="white">
          <a:xfrm>
            <a:off x="6682216" y="3389972"/>
            <a:ext cx="428463" cy="37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6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C97956-1609-4F87-389B-A0BE2D4720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340000" cy="38842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47C585-8CFB-982E-EFB5-E4B459D33CEC}"/>
              </a:ext>
            </a:extLst>
          </p:cNvPr>
          <p:cNvSpPr/>
          <p:nvPr/>
        </p:nvSpPr>
        <p:spPr bwMode="white">
          <a:xfrm>
            <a:off x="6787329" y="3208723"/>
            <a:ext cx="399899" cy="372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20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990986-E17E-F783-468A-012A693A56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11340000" cy="39336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44FF59-ECEE-917E-B318-B340085C5DAE}"/>
              </a:ext>
            </a:extLst>
          </p:cNvPr>
          <p:cNvSpPr/>
          <p:nvPr/>
        </p:nvSpPr>
        <p:spPr bwMode="white">
          <a:xfrm>
            <a:off x="5221654" y="3314227"/>
            <a:ext cx="380856" cy="36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09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2B45FF-35DE-CF6C-C06F-671FA34B4D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52736"/>
            <a:ext cx="11340000" cy="39061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D57C56-7245-625B-46A2-5445F5835399}"/>
              </a:ext>
            </a:extLst>
          </p:cNvPr>
          <p:cNvSpPr/>
          <p:nvPr/>
        </p:nvSpPr>
        <p:spPr bwMode="white">
          <a:xfrm>
            <a:off x="5659639" y="2377027"/>
            <a:ext cx="418942" cy="362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46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7E4DE6-ED4D-157C-3635-719876EAF1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908720"/>
            <a:ext cx="766213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959F49-8994-6224-A9DB-69888D690741}"/>
              </a:ext>
            </a:extLst>
          </p:cNvPr>
          <p:cNvSpPr/>
          <p:nvPr/>
        </p:nvSpPr>
        <p:spPr bwMode="white">
          <a:xfrm>
            <a:off x="6215779" y="1140351"/>
            <a:ext cx="276634" cy="2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6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4916A9-8BAC-3F45-521A-2AC74C58AC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97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39DB3F-B8EF-83F2-3C8C-2B012AF6E4C7}"/>
              </a:ext>
            </a:extLst>
          </p:cNvPr>
          <p:cNvSpPr/>
          <p:nvPr/>
        </p:nvSpPr>
        <p:spPr bwMode="white">
          <a:xfrm>
            <a:off x="2026246" y="4149080"/>
            <a:ext cx="666204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E9BE49-AE6A-2494-1BA5-85F20ABBCE0D}"/>
              </a:ext>
            </a:extLst>
          </p:cNvPr>
          <p:cNvSpPr/>
          <p:nvPr/>
        </p:nvSpPr>
        <p:spPr bwMode="white">
          <a:xfrm>
            <a:off x="2026246" y="5119228"/>
            <a:ext cx="8102202" cy="6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59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FCBC88-798F-EC03-DF6B-6016A7672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64" y="918353"/>
            <a:ext cx="11340000" cy="49557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03A662-F921-3C3D-ECC3-02E3408D76FD}"/>
              </a:ext>
            </a:extLst>
          </p:cNvPr>
          <p:cNvSpPr/>
          <p:nvPr/>
        </p:nvSpPr>
        <p:spPr bwMode="white">
          <a:xfrm>
            <a:off x="1559496" y="2967348"/>
            <a:ext cx="8802764" cy="146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CC1A36-8851-7C32-2974-A1336B692D56}"/>
              </a:ext>
            </a:extLst>
          </p:cNvPr>
          <p:cNvSpPr/>
          <p:nvPr/>
        </p:nvSpPr>
        <p:spPr bwMode="white">
          <a:xfrm>
            <a:off x="1703512" y="4797152"/>
            <a:ext cx="6678079" cy="52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62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2024-11-17T07:56:18Z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