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24" r:id="rId2"/>
    <p:sldId id="334" r:id="rId3"/>
    <p:sldId id="333" r:id="rId4"/>
    <p:sldId id="332" r:id="rId5"/>
    <p:sldId id="331" r:id="rId6"/>
    <p:sldId id="330" r:id="rId7"/>
    <p:sldId id="329" r:id="rId8"/>
    <p:sldId id="327" r:id="rId9"/>
    <p:sldId id="326" r:id="rId10"/>
    <p:sldId id="325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57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9BC8D05A-73CE-1460-8F73-5C1F96C1BE5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68" r="55768"/>
          <a:stretch/>
        </p:blipFill>
        <p:spPr>
          <a:xfrm>
            <a:off x="4007768" y="3014931"/>
            <a:ext cx="4248472" cy="82813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3675E3-1EB8-95EB-9E3B-5E29FA9C59B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5123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A6DD9C-71A5-CE5B-FA22-73637A3A128A}"/>
              </a:ext>
            </a:extLst>
          </p:cNvPr>
          <p:cNvSpPr/>
          <p:nvPr/>
        </p:nvSpPr>
        <p:spPr bwMode="white">
          <a:xfrm>
            <a:off x="626599" y="2615817"/>
            <a:ext cx="4360806" cy="648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F0CF1E2-816C-820C-3B6C-933C9393DB99}"/>
              </a:ext>
            </a:extLst>
          </p:cNvPr>
          <p:cNvSpPr/>
          <p:nvPr/>
        </p:nvSpPr>
        <p:spPr bwMode="white">
          <a:xfrm>
            <a:off x="626599" y="3407000"/>
            <a:ext cx="6217481" cy="562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935AD67-A7DC-CA1F-9B9F-35CAF91C41E9}"/>
              </a:ext>
            </a:extLst>
          </p:cNvPr>
          <p:cNvSpPr/>
          <p:nvPr/>
        </p:nvSpPr>
        <p:spPr bwMode="white">
          <a:xfrm>
            <a:off x="626599" y="4188650"/>
            <a:ext cx="1790025" cy="219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F60B67E-0F6E-DA3D-34D8-B3F07E198B04}"/>
              </a:ext>
            </a:extLst>
          </p:cNvPr>
          <p:cNvSpPr/>
          <p:nvPr/>
        </p:nvSpPr>
        <p:spPr bwMode="white">
          <a:xfrm>
            <a:off x="645642" y="4627137"/>
            <a:ext cx="3513400" cy="26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5508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A985B4-5CD7-D9F7-7193-B371B3FA97B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3013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2FB4A8-E156-0ACD-17E1-8EB4DD73F019}"/>
              </a:ext>
            </a:extLst>
          </p:cNvPr>
          <p:cNvSpPr/>
          <p:nvPr/>
        </p:nvSpPr>
        <p:spPr bwMode="white">
          <a:xfrm>
            <a:off x="6244231" y="1681241"/>
            <a:ext cx="2132795" cy="257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46349BB-10CF-0C80-F166-E85D2C22EF7B}"/>
              </a:ext>
            </a:extLst>
          </p:cNvPr>
          <p:cNvSpPr/>
          <p:nvPr/>
        </p:nvSpPr>
        <p:spPr bwMode="white">
          <a:xfrm>
            <a:off x="1407744" y="2357682"/>
            <a:ext cx="532419" cy="567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1CC6BEC-EDDE-2CA3-E8E8-FA17700906E1}"/>
              </a:ext>
            </a:extLst>
          </p:cNvPr>
          <p:cNvSpPr/>
          <p:nvPr/>
        </p:nvSpPr>
        <p:spPr bwMode="white">
          <a:xfrm>
            <a:off x="3870339" y="2357682"/>
            <a:ext cx="399194" cy="567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C747088-D244-C9A9-C8CC-3037144269E2}"/>
              </a:ext>
            </a:extLst>
          </p:cNvPr>
          <p:cNvSpPr/>
          <p:nvPr/>
        </p:nvSpPr>
        <p:spPr bwMode="white">
          <a:xfrm>
            <a:off x="3292594" y="3177033"/>
            <a:ext cx="437984" cy="612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7FFE7C3-E559-306E-549D-5FF5EE398CDF}"/>
              </a:ext>
            </a:extLst>
          </p:cNvPr>
          <p:cNvSpPr/>
          <p:nvPr/>
        </p:nvSpPr>
        <p:spPr bwMode="white">
          <a:xfrm>
            <a:off x="6091889" y="3338998"/>
            <a:ext cx="142821" cy="200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7B710F1-7B92-9DE9-EB38-918CCC06A5FB}"/>
              </a:ext>
            </a:extLst>
          </p:cNvPr>
          <p:cNvSpPr/>
          <p:nvPr/>
        </p:nvSpPr>
        <p:spPr bwMode="white">
          <a:xfrm>
            <a:off x="10367002" y="3329470"/>
            <a:ext cx="199949" cy="219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6F4039B-D4CF-220E-049C-9B2847C4C0DF}"/>
              </a:ext>
            </a:extLst>
          </p:cNvPr>
          <p:cNvSpPr/>
          <p:nvPr/>
        </p:nvSpPr>
        <p:spPr bwMode="white">
          <a:xfrm>
            <a:off x="8904312" y="3177034"/>
            <a:ext cx="548634" cy="533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9460A45-F225-B604-60C3-04911228D9C0}"/>
              </a:ext>
            </a:extLst>
          </p:cNvPr>
          <p:cNvSpPr/>
          <p:nvPr/>
        </p:nvSpPr>
        <p:spPr bwMode="white">
          <a:xfrm>
            <a:off x="5606297" y="4482278"/>
            <a:ext cx="485592" cy="602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28D0E69B-0444-2FBF-416D-E3EB5CDE134B}"/>
              </a:ext>
            </a:extLst>
          </p:cNvPr>
          <p:cNvSpPr/>
          <p:nvPr/>
        </p:nvSpPr>
        <p:spPr bwMode="white">
          <a:xfrm>
            <a:off x="7968208" y="4455150"/>
            <a:ext cx="485592" cy="602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9897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  <p:bldP spid="11" grpId="0" animBg="1"/>
      <p:bldP spid="12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638A59-1E0D-0536-F84D-88A20BE026A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9225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1E8A9D3-174D-526A-62DD-0C4CE104EF41}"/>
              </a:ext>
            </a:extLst>
          </p:cNvPr>
          <p:cNvSpPr/>
          <p:nvPr/>
        </p:nvSpPr>
        <p:spPr bwMode="white">
          <a:xfrm>
            <a:off x="7680176" y="1052736"/>
            <a:ext cx="401696" cy="629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F99A17F-F4EC-4980-2E19-B04AB9E55AB9}"/>
              </a:ext>
            </a:extLst>
          </p:cNvPr>
          <p:cNvSpPr/>
          <p:nvPr/>
        </p:nvSpPr>
        <p:spPr bwMode="white">
          <a:xfrm>
            <a:off x="9881410" y="2043538"/>
            <a:ext cx="257078" cy="209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A8CED68-2B67-E5BD-BE72-EB9EFB94AF3A}"/>
              </a:ext>
            </a:extLst>
          </p:cNvPr>
          <p:cNvSpPr/>
          <p:nvPr/>
        </p:nvSpPr>
        <p:spPr bwMode="white">
          <a:xfrm>
            <a:off x="978891" y="2691543"/>
            <a:ext cx="228513" cy="219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DD9EE60-AE99-CCF7-32E1-9478DE78D092}"/>
              </a:ext>
            </a:extLst>
          </p:cNvPr>
          <p:cNvSpPr/>
          <p:nvPr/>
        </p:nvSpPr>
        <p:spPr bwMode="white">
          <a:xfrm>
            <a:off x="8338942" y="3196606"/>
            <a:ext cx="493362" cy="592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996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6390CA-F554-92CC-C04B-15AD800A95F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359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B17499-2273-DD01-AD97-50BF4002C3DF}"/>
              </a:ext>
            </a:extLst>
          </p:cNvPr>
          <p:cNvSpPr/>
          <p:nvPr/>
        </p:nvSpPr>
        <p:spPr bwMode="white">
          <a:xfrm>
            <a:off x="3711536" y="1510581"/>
            <a:ext cx="228513" cy="209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1794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F56269-13A0-96D8-0B66-BA4FAE8BFAE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6123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36EE4D-787C-3ABB-4CBB-B995ED1C1A99}"/>
              </a:ext>
            </a:extLst>
          </p:cNvPr>
          <p:cNvSpPr/>
          <p:nvPr/>
        </p:nvSpPr>
        <p:spPr bwMode="white">
          <a:xfrm>
            <a:off x="10014710" y="1196452"/>
            <a:ext cx="238035" cy="21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2326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C4A64B-091E-01FB-CC16-7E74B0A7763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316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B7F70B-9816-FD91-E9ED-18F054A9952F}"/>
              </a:ext>
            </a:extLst>
          </p:cNvPr>
          <p:cNvSpPr/>
          <p:nvPr/>
        </p:nvSpPr>
        <p:spPr bwMode="white">
          <a:xfrm>
            <a:off x="1735843" y="1576229"/>
            <a:ext cx="485591" cy="626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D9399A8-52E2-C7A4-D707-EDA6864558E8}"/>
              </a:ext>
            </a:extLst>
          </p:cNvPr>
          <p:cNvSpPr/>
          <p:nvPr/>
        </p:nvSpPr>
        <p:spPr bwMode="white">
          <a:xfrm>
            <a:off x="4739848" y="1740346"/>
            <a:ext cx="142821" cy="210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AB755F2-54C8-7884-3424-3E7FE8377B46}"/>
              </a:ext>
            </a:extLst>
          </p:cNvPr>
          <p:cNvSpPr/>
          <p:nvPr/>
        </p:nvSpPr>
        <p:spPr bwMode="white">
          <a:xfrm>
            <a:off x="7358236" y="1576229"/>
            <a:ext cx="352292" cy="536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532701E-9DB4-55F7-A264-A8EF37D493D3}"/>
              </a:ext>
            </a:extLst>
          </p:cNvPr>
          <p:cNvSpPr/>
          <p:nvPr/>
        </p:nvSpPr>
        <p:spPr bwMode="white">
          <a:xfrm>
            <a:off x="10100403" y="1576229"/>
            <a:ext cx="316077" cy="536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50918CA-8588-0C49-B491-5D346878BCDD}"/>
              </a:ext>
            </a:extLst>
          </p:cNvPr>
          <p:cNvSpPr/>
          <p:nvPr/>
        </p:nvSpPr>
        <p:spPr bwMode="white">
          <a:xfrm>
            <a:off x="1921511" y="2561594"/>
            <a:ext cx="342770" cy="200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00A0EBC-7774-CD6C-C80C-B881E9912ADC}"/>
              </a:ext>
            </a:extLst>
          </p:cNvPr>
          <p:cNvSpPr/>
          <p:nvPr/>
        </p:nvSpPr>
        <p:spPr bwMode="white">
          <a:xfrm>
            <a:off x="9824282" y="2552045"/>
            <a:ext cx="199949" cy="210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A740FF1-7CAD-C69B-55B9-253E3B724966}"/>
              </a:ext>
            </a:extLst>
          </p:cNvPr>
          <p:cNvSpPr/>
          <p:nvPr/>
        </p:nvSpPr>
        <p:spPr bwMode="white">
          <a:xfrm>
            <a:off x="4787455" y="2387927"/>
            <a:ext cx="444449" cy="536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6291888B-EB18-10FE-3176-B06448F7884D}"/>
              </a:ext>
            </a:extLst>
          </p:cNvPr>
          <p:cNvSpPr/>
          <p:nvPr/>
        </p:nvSpPr>
        <p:spPr bwMode="white">
          <a:xfrm>
            <a:off x="7453450" y="2387927"/>
            <a:ext cx="352292" cy="536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55B5FACC-9AE9-A729-8B5D-CFCAF4EC0314}"/>
              </a:ext>
            </a:extLst>
          </p:cNvPr>
          <p:cNvSpPr/>
          <p:nvPr/>
        </p:nvSpPr>
        <p:spPr bwMode="white">
          <a:xfrm>
            <a:off x="1873904" y="3373293"/>
            <a:ext cx="342770" cy="210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C98009F7-EAD5-233B-C34F-BDA1AD006E1E}"/>
              </a:ext>
            </a:extLst>
          </p:cNvPr>
          <p:cNvSpPr/>
          <p:nvPr/>
        </p:nvSpPr>
        <p:spPr bwMode="white">
          <a:xfrm>
            <a:off x="4777934" y="3140968"/>
            <a:ext cx="342770" cy="604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C5550D0C-47FF-88BA-1CFF-C98606C7C84C}"/>
              </a:ext>
            </a:extLst>
          </p:cNvPr>
          <p:cNvSpPr/>
          <p:nvPr/>
        </p:nvSpPr>
        <p:spPr bwMode="white">
          <a:xfrm>
            <a:off x="7386801" y="3199625"/>
            <a:ext cx="323727" cy="546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D6238CBD-38B3-688D-0BE8-0EC539D93FA1}"/>
              </a:ext>
            </a:extLst>
          </p:cNvPr>
          <p:cNvSpPr/>
          <p:nvPr/>
        </p:nvSpPr>
        <p:spPr bwMode="white">
          <a:xfrm>
            <a:off x="10090880" y="3209175"/>
            <a:ext cx="316077" cy="536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4211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0" grpId="0" animBg="1"/>
      <p:bldP spid="13" grpId="0" animBg="1"/>
      <p:bldP spid="14" grpId="0" animBg="1"/>
      <p:bldP spid="15" grpId="0" animBg="1"/>
      <p:bldP spid="16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3D6C66-60D9-7FBD-0A00-0DB3C0D9B66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542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A560FC-AFC1-63D0-1746-98CD207ADBAA}"/>
              </a:ext>
            </a:extLst>
          </p:cNvPr>
          <p:cNvSpPr/>
          <p:nvPr/>
        </p:nvSpPr>
        <p:spPr bwMode="white">
          <a:xfrm>
            <a:off x="740856" y="3320066"/>
            <a:ext cx="2474824" cy="600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4159647-F826-46DC-20CE-5CCD29A1DEA8}"/>
              </a:ext>
            </a:extLst>
          </p:cNvPr>
          <p:cNvSpPr/>
          <p:nvPr/>
        </p:nvSpPr>
        <p:spPr bwMode="white">
          <a:xfrm>
            <a:off x="6520352" y="3320067"/>
            <a:ext cx="1663880" cy="600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DA5F05E-3619-2BAD-9E4C-94D733F73E66}"/>
              </a:ext>
            </a:extLst>
          </p:cNvPr>
          <p:cNvSpPr/>
          <p:nvPr/>
        </p:nvSpPr>
        <p:spPr bwMode="white">
          <a:xfrm>
            <a:off x="6291838" y="4177570"/>
            <a:ext cx="1244322" cy="547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2B7F46C-4E96-2C59-6412-D47517EE43C8}"/>
              </a:ext>
            </a:extLst>
          </p:cNvPr>
          <p:cNvSpPr/>
          <p:nvPr/>
        </p:nvSpPr>
        <p:spPr bwMode="white">
          <a:xfrm>
            <a:off x="6291838" y="4939795"/>
            <a:ext cx="1123526" cy="266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7474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6A5748-73E8-9A8D-F916-BD417F798E7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1309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EBC0441-EB63-2404-0465-09B42351AFDF}"/>
              </a:ext>
            </a:extLst>
          </p:cNvPr>
          <p:cNvSpPr/>
          <p:nvPr/>
        </p:nvSpPr>
        <p:spPr bwMode="white">
          <a:xfrm>
            <a:off x="3673450" y="3140968"/>
            <a:ext cx="6094958" cy="558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0CE68DF-DE32-9D83-4E3C-AD9CA600EB4E}"/>
              </a:ext>
            </a:extLst>
          </p:cNvPr>
          <p:cNvSpPr/>
          <p:nvPr/>
        </p:nvSpPr>
        <p:spPr bwMode="white">
          <a:xfrm>
            <a:off x="1502569" y="4422992"/>
            <a:ext cx="2189924" cy="558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ECB15C5-1476-4C0F-72F7-C7B6A786EDB3}"/>
              </a:ext>
            </a:extLst>
          </p:cNvPr>
          <p:cNvSpPr/>
          <p:nvPr/>
        </p:nvSpPr>
        <p:spPr bwMode="white">
          <a:xfrm>
            <a:off x="1493047" y="5175198"/>
            <a:ext cx="3780000" cy="266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4481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9F7901-EAFB-16BA-9A71-5553982856B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8170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AA737A7-5F68-0F1A-8873-F489BB64937C}"/>
              </a:ext>
            </a:extLst>
          </p:cNvPr>
          <p:cNvSpPr/>
          <p:nvPr/>
        </p:nvSpPr>
        <p:spPr bwMode="white">
          <a:xfrm>
            <a:off x="759898" y="2264348"/>
            <a:ext cx="1663693" cy="660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0BFAE4C-F7C3-404F-28D4-4110380C2F13}"/>
              </a:ext>
            </a:extLst>
          </p:cNvPr>
          <p:cNvSpPr/>
          <p:nvPr/>
        </p:nvSpPr>
        <p:spPr bwMode="white">
          <a:xfrm>
            <a:off x="759898" y="3068960"/>
            <a:ext cx="6560237" cy="521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1659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2024-11-17T02:49:10Z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