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5E8DA54-9E6C-C7E3-F0F2-D3D4467D1C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8850" y="2928937"/>
            <a:ext cx="7734300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C4D6F6-D017-4A4F-139D-482C86E418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526" y="855770"/>
            <a:ext cx="11340000" cy="5009417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ABCAB8-7EDE-847F-40CC-A30C360511D5}"/>
              </a:ext>
            </a:extLst>
          </p:cNvPr>
          <p:cNvSpPr/>
          <p:nvPr/>
        </p:nvSpPr>
        <p:spPr bwMode="white">
          <a:xfrm>
            <a:off x="1055440" y="2074791"/>
            <a:ext cx="2685037" cy="342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1F7A23F-609B-C442-6622-372C827366DF}"/>
              </a:ext>
            </a:extLst>
          </p:cNvPr>
          <p:cNvSpPr/>
          <p:nvPr/>
        </p:nvSpPr>
        <p:spPr bwMode="white">
          <a:xfrm>
            <a:off x="1055440" y="2950963"/>
            <a:ext cx="2599345" cy="361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4BB67BA-9537-2B22-783F-1B064F4C1706}"/>
              </a:ext>
            </a:extLst>
          </p:cNvPr>
          <p:cNvSpPr/>
          <p:nvPr/>
        </p:nvSpPr>
        <p:spPr bwMode="white">
          <a:xfrm>
            <a:off x="1055440" y="3789040"/>
            <a:ext cx="8366374" cy="459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834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E897C5-5EAB-7361-93EB-598F28169C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20688"/>
            <a:ext cx="9088781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CACF9C-C0CE-4ECE-FC2F-70F72360AA8A}"/>
              </a:ext>
            </a:extLst>
          </p:cNvPr>
          <p:cNvSpPr/>
          <p:nvPr/>
        </p:nvSpPr>
        <p:spPr bwMode="white">
          <a:xfrm>
            <a:off x="1970209" y="3287266"/>
            <a:ext cx="2899863" cy="31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0E3B98-02F6-525F-C259-7C3B5FA26A37}"/>
              </a:ext>
            </a:extLst>
          </p:cNvPr>
          <p:cNvSpPr/>
          <p:nvPr/>
        </p:nvSpPr>
        <p:spPr bwMode="white">
          <a:xfrm>
            <a:off x="1954946" y="4005484"/>
            <a:ext cx="2380940" cy="290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937153E-66CE-9BDB-026D-86DBE2D620FF}"/>
              </a:ext>
            </a:extLst>
          </p:cNvPr>
          <p:cNvSpPr/>
          <p:nvPr/>
        </p:nvSpPr>
        <p:spPr bwMode="white">
          <a:xfrm>
            <a:off x="1993102" y="4677859"/>
            <a:ext cx="4227695" cy="32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DFD4A58-3BF6-6BC9-537B-269D3C7650DD}"/>
              </a:ext>
            </a:extLst>
          </p:cNvPr>
          <p:cNvSpPr/>
          <p:nvPr/>
        </p:nvSpPr>
        <p:spPr bwMode="white">
          <a:xfrm>
            <a:off x="1977840" y="5380797"/>
            <a:ext cx="5029624" cy="1009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9C7C8A1-63E9-CD87-5B76-C04B1F56559A}"/>
              </a:ext>
            </a:extLst>
          </p:cNvPr>
          <p:cNvSpPr/>
          <p:nvPr/>
        </p:nvSpPr>
        <p:spPr bwMode="white">
          <a:xfrm>
            <a:off x="7320136" y="3250778"/>
            <a:ext cx="3545723" cy="34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682E3C2D-96B0-E1DD-310B-2B8DD8525B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6519" y="3080294"/>
            <a:ext cx="2257056" cy="3615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366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8E143F-91D4-FB7F-8B23-2F8FFB5E37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650679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65F750-EA68-0691-77EF-366D5B57466A}"/>
              </a:ext>
            </a:extLst>
          </p:cNvPr>
          <p:cNvSpPr/>
          <p:nvPr/>
        </p:nvSpPr>
        <p:spPr bwMode="white">
          <a:xfrm>
            <a:off x="6920408" y="4370035"/>
            <a:ext cx="545500" cy="339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667544-11F0-175B-4FE5-2AC53A865374}"/>
              </a:ext>
            </a:extLst>
          </p:cNvPr>
          <p:cNvSpPr/>
          <p:nvPr/>
        </p:nvSpPr>
        <p:spPr bwMode="white">
          <a:xfrm>
            <a:off x="3164501" y="6096443"/>
            <a:ext cx="1323510" cy="39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6BF6BF-5691-18E9-E92E-DDEBEEAD42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11340000" cy="30575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932E56-A76E-6F49-BDEA-D893428DD4B3}"/>
              </a:ext>
            </a:extLst>
          </p:cNvPr>
          <p:cNvSpPr/>
          <p:nvPr/>
        </p:nvSpPr>
        <p:spPr bwMode="white">
          <a:xfrm>
            <a:off x="3068620" y="3137582"/>
            <a:ext cx="295163" cy="371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553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42317D-7A75-DDBB-0FB9-40F68E74A6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3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2422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72745D-7428-F7D9-CA88-DF2E8F5189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518" y="958551"/>
            <a:ext cx="11340000" cy="3621501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FE804C-3623-2AD3-0AED-D2B36041C692}"/>
              </a:ext>
            </a:extLst>
          </p:cNvPr>
          <p:cNvSpPr/>
          <p:nvPr/>
        </p:nvSpPr>
        <p:spPr bwMode="white">
          <a:xfrm>
            <a:off x="983432" y="2083122"/>
            <a:ext cx="2694559" cy="333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28F33B2-1D41-37A4-BC31-A8AF48FB0FCF}"/>
              </a:ext>
            </a:extLst>
          </p:cNvPr>
          <p:cNvSpPr/>
          <p:nvPr/>
        </p:nvSpPr>
        <p:spPr bwMode="white">
          <a:xfrm>
            <a:off x="983432" y="2921786"/>
            <a:ext cx="1923324" cy="409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06F110-AD22-11D1-2099-A1E822140BA3}"/>
              </a:ext>
            </a:extLst>
          </p:cNvPr>
          <p:cNvSpPr/>
          <p:nvPr/>
        </p:nvSpPr>
        <p:spPr bwMode="white">
          <a:xfrm>
            <a:off x="983432" y="3789040"/>
            <a:ext cx="4693966" cy="490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332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50C5F1-4474-275C-AE59-AD46F1402A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918722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CD8B1E-B07E-66C1-17C0-02896F211D02}"/>
              </a:ext>
            </a:extLst>
          </p:cNvPr>
          <p:cNvSpPr/>
          <p:nvPr/>
        </p:nvSpPr>
        <p:spPr bwMode="white">
          <a:xfrm>
            <a:off x="2436259" y="4164485"/>
            <a:ext cx="1396211" cy="277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367309-0BD6-EE48-EBCA-2963313FC9C2}"/>
              </a:ext>
            </a:extLst>
          </p:cNvPr>
          <p:cNvSpPr/>
          <p:nvPr/>
        </p:nvSpPr>
        <p:spPr bwMode="white">
          <a:xfrm>
            <a:off x="2089134" y="4843938"/>
            <a:ext cx="1943896" cy="324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C8969-965D-B413-7EAD-BE08749578F0}"/>
              </a:ext>
            </a:extLst>
          </p:cNvPr>
          <p:cNvSpPr/>
          <p:nvPr/>
        </p:nvSpPr>
        <p:spPr bwMode="white">
          <a:xfrm>
            <a:off x="2065993" y="5554275"/>
            <a:ext cx="4265773" cy="1051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850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0AB461-6C43-4DF1-A6F1-3498F4FE88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120" y="755984"/>
            <a:ext cx="918722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D44A7C-5258-0757-9F16-00F3E030BDC0}"/>
              </a:ext>
            </a:extLst>
          </p:cNvPr>
          <p:cNvSpPr/>
          <p:nvPr/>
        </p:nvSpPr>
        <p:spPr bwMode="white">
          <a:xfrm>
            <a:off x="1940790" y="4199573"/>
            <a:ext cx="2368160" cy="285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17C3C9-6094-0F72-D08A-55A7E062356A}"/>
              </a:ext>
            </a:extLst>
          </p:cNvPr>
          <p:cNvSpPr/>
          <p:nvPr/>
        </p:nvSpPr>
        <p:spPr bwMode="white">
          <a:xfrm>
            <a:off x="1925363" y="4848141"/>
            <a:ext cx="3941791" cy="316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1BCAF9-5951-C78F-0A9A-A0E0F4FA49C3}"/>
              </a:ext>
            </a:extLst>
          </p:cNvPr>
          <p:cNvSpPr/>
          <p:nvPr/>
        </p:nvSpPr>
        <p:spPr bwMode="white">
          <a:xfrm>
            <a:off x="1933077" y="5550757"/>
            <a:ext cx="5245436" cy="347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F4D00B-7573-C2B4-A5AF-02635860C56B}"/>
              </a:ext>
            </a:extLst>
          </p:cNvPr>
          <p:cNvSpPr/>
          <p:nvPr/>
        </p:nvSpPr>
        <p:spPr bwMode="white">
          <a:xfrm>
            <a:off x="1948504" y="6093296"/>
            <a:ext cx="8294992" cy="468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207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37C7D3-93C6-9C61-E4A6-F1B86DE1A6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9284239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431DCF-7016-AD29-6FD2-7FE8AD424EA1}"/>
              </a:ext>
            </a:extLst>
          </p:cNvPr>
          <p:cNvSpPr/>
          <p:nvPr/>
        </p:nvSpPr>
        <p:spPr bwMode="white">
          <a:xfrm>
            <a:off x="2398952" y="3419568"/>
            <a:ext cx="3080140" cy="109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058D6BE-E04C-BE62-C9DD-FDAB2D7EB5FB}"/>
              </a:ext>
            </a:extLst>
          </p:cNvPr>
          <p:cNvSpPr/>
          <p:nvPr/>
        </p:nvSpPr>
        <p:spPr bwMode="white">
          <a:xfrm>
            <a:off x="2041351" y="4847552"/>
            <a:ext cx="1761744" cy="28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AA85B42-3CBB-7413-C9FA-CC7EA46B73B3}"/>
              </a:ext>
            </a:extLst>
          </p:cNvPr>
          <p:cNvSpPr/>
          <p:nvPr/>
        </p:nvSpPr>
        <p:spPr bwMode="white">
          <a:xfrm>
            <a:off x="2041351" y="5542036"/>
            <a:ext cx="1527884" cy="31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A0FCD97-46F2-6A7F-B951-974AE73A3486}"/>
              </a:ext>
            </a:extLst>
          </p:cNvPr>
          <p:cNvSpPr/>
          <p:nvPr/>
        </p:nvSpPr>
        <p:spPr bwMode="white">
          <a:xfrm>
            <a:off x="2025760" y="6236520"/>
            <a:ext cx="6205839" cy="369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628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D93EDF-6D0C-9772-7E75-D4ED78B8AE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92696"/>
            <a:ext cx="900751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24772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2024-11-17T07:39:50Z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