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C232ED9-D2B3-FAC4-39F3-A8A183F720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5" y="3033712"/>
            <a:ext cx="771525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773345-9D47-104F-6D25-95248AF9DC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3878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143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00EF1E-3C21-956C-9991-5328EC452D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1340000" cy="53804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9EC106-E084-BE56-A147-5337432B77A6}"/>
              </a:ext>
            </a:extLst>
          </p:cNvPr>
          <p:cNvSpPr/>
          <p:nvPr/>
        </p:nvSpPr>
        <p:spPr bwMode="white">
          <a:xfrm>
            <a:off x="839416" y="2420888"/>
            <a:ext cx="475252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8183677-AEC3-3849-9915-34A06B602600}"/>
              </a:ext>
            </a:extLst>
          </p:cNvPr>
          <p:cNvSpPr/>
          <p:nvPr/>
        </p:nvSpPr>
        <p:spPr bwMode="white">
          <a:xfrm>
            <a:off x="983432" y="3789040"/>
            <a:ext cx="9937104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410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F44DC7-58CD-DE51-C951-FDF5219162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340000" cy="5052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8829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8CBA65-E18F-DCCD-87EB-BFFB631246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18" y="1058323"/>
            <a:ext cx="11340000" cy="297702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E3EACB-38D6-37DD-BBAA-E852FA60CE9D}"/>
              </a:ext>
            </a:extLst>
          </p:cNvPr>
          <p:cNvSpPr/>
          <p:nvPr/>
        </p:nvSpPr>
        <p:spPr bwMode="white">
          <a:xfrm>
            <a:off x="983432" y="2680418"/>
            <a:ext cx="5265340" cy="362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80E5DFE-5722-3537-337A-751D692668D7}"/>
              </a:ext>
            </a:extLst>
          </p:cNvPr>
          <p:cNvSpPr/>
          <p:nvPr/>
        </p:nvSpPr>
        <p:spPr bwMode="white">
          <a:xfrm>
            <a:off x="983432" y="3501008"/>
            <a:ext cx="6566174" cy="534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088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D069E6-D59F-0C67-4C9D-BF70EDB601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8341724" cy="58680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624076-F5EA-4EBC-F00A-75FAC1B5777F}"/>
              </a:ext>
            </a:extLst>
          </p:cNvPr>
          <p:cNvSpPr/>
          <p:nvPr/>
        </p:nvSpPr>
        <p:spPr bwMode="white">
          <a:xfrm>
            <a:off x="2542968" y="5453944"/>
            <a:ext cx="403244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9068F162-7CE5-43E4-AC23-94202DE4AF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861048"/>
            <a:ext cx="3215928" cy="13622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98F834-A6ED-B20B-D55E-0D2077AA44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426" y="679664"/>
            <a:ext cx="1061607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2AB427-F668-A391-4393-AA781496268D}"/>
              </a:ext>
            </a:extLst>
          </p:cNvPr>
          <p:cNvSpPr/>
          <p:nvPr/>
        </p:nvSpPr>
        <p:spPr bwMode="white">
          <a:xfrm>
            <a:off x="2070284" y="4979148"/>
            <a:ext cx="4673787" cy="133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61C5922A-B39F-39BC-BF9F-A7560A4FAE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2185843"/>
            <a:ext cx="3094782" cy="2486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439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E54AFA-F30B-D736-9BD3-AAB3A09A75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65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BFFA79-D1EE-9F73-C665-6A880BE5D78A}"/>
              </a:ext>
            </a:extLst>
          </p:cNvPr>
          <p:cNvSpPr/>
          <p:nvPr/>
        </p:nvSpPr>
        <p:spPr bwMode="white">
          <a:xfrm>
            <a:off x="5539647" y="2204865"/>
            <a:ext cx="3436673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0763388-A9C1-E356-4E19-FC3C192E9421}"/>
              </a:ext>
            </a:extLst>
          </p:cNvPr>
          <p:cNvSpPr/>
          <p:nvPr/>
        </p:nvSpPr>
        <p:spPr bwMode="white">
          <a:xfrm>
            <a:off x="5930025" y="4179464"/>
            <a:ext cx="304685" cy="371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7369458-A7A2-979C-2BAD-AF3333CA2580}"/>
              </a:ext>
            </a:extLst>
          </p:cNvPr>
          <p:cNvSpPr/>
          <p:nvPr/>
        </p:nvSpPr>
        <p:spPr bwMode="white">
          <a:xfrm>
            <a:off x="2826045" y="5428330"/>
            <a:ext cx="304685" cy="371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357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70C1F0-5624-A8A0-5532-34EDDCF91C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30651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CC1204-1100-C719-2015-EC2CD36300C9}"/>
              </a:ext>
            </a:extLst>
          </p:cNvPr>
          <p:cNvSpPr/>
          <p:nvPr/>
        </p:nvSpPr>
        <p:spPr bwMode="white">
          <a:xfrm>
            <a:off x="4263205" y="1277480"/>
            <a:ext cx="870522" cy="108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C229BB-493F-1927-9CD7-6BC4820AE2D1}"/>
              </a:ext>
            </a:extLst>
          </p:cNvPr>
          <p:cNvSpPr/>
          <p:nvPr/>
        </p:nvSpPr>
        <p:spPr bwMode="white">
          <a:xfrm>
            <a:off x="9293233" y="1572753"/>
            <a:ext cx="304685" cy="372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E4B59F-5CFC-F979-26B6-F024396F9E14}"/>
              </a:ext>
            </a:extLst>
          </p:cNvPr>
          <p:cNvSpPr/>
          <p:nvPr/>
        </p:nvSpPr>
        <p:spPr bwMode="white">
          <a:xfrm>
            <a:off x="4484921" y="3138755"/>
            <a:ext cx="580806" cy="372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761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C7E190-FA71-2597-6FB2-4E1F51F6EF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1132314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8AFAB9-03DC-46B7-39C2-CA362052C25A}"/>
              </a:ext>
            </a:extLst>
          </p:cNvPr>
          <p:cNvSpPr/>
          <p:nvPr/>
        </p:nvSpPr>
        <p:spPr bwMode="white">
          <a:xfrm>
            <a:off x="3898111" y="2204870"/>
            <a:ext cx="846146" cy="1016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D89EC8-3C01-8207-7AED-CB9F3933B07F}"/>
              </a:ext>
            </a:extLst>
          </p:cNvPr>
          <p:cNvSpPr/>
          <p:nvPr/>
        </p:nvSpPr>
        <p:spPr bwMode="white">
          <a:xfrm>
            <a:off x="9488380" y="2204871"/>
            <a:ext cx="817624" cy="105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D97AB1C-D39B-1F87-B3B2-E5EA135EA008}"/>
              </a:ext>
            </a:extLst>
          </p:cNvPr>
          <p:cNvSpPr/>
          <p:nvPr/>
        </p:nvSpPr>
        <p:spPr bwMode="white">
          <a:xfrm>
            <a:off x="4273647" y="3741097"/>
            <a:ext cx="846146" cy="1016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B7D2BA3-D3F1-6BD8-75F6-4F2E658F76FE}"/>
              </a:ext>
            </a:extLst>
          </p:cNvPr>
          <p:cNvSpPr/>
          <p:nvPr/>
        </p:nvSpPr>
        <p:spPr bwMode="white">
          <a:xfrm>
            <a:off x="9488380" y="3755088"/>
            <a:ext cx="817624" cy="105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0409847-F1FF-14F4-D106-712F49305E81}"/>
              </a:ext>
            </a:extLst>
          </p:cNvPr>
          <p:cNvSpPr/>
          <p:nvPr/>
        </p:nvSpPr>
        <p:spPr bwMode="white">
          <a:xfrm>
            <a:off x="4259386" y="5305304"/>
            <a:ext cx="1019885" cy="1084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537B58F-2D98-C71C-F729-58D6E2C910C9}"/>
              </a:ext>
            </a:extLst>
          </p:cNvPr>
          <p:cNvSpPr/>
          <p:nvPr/>
        </p:nvSpPr>
        <p:spPr bwMode="white">
          <a:xfrm>
            <a:off x="9726062" y="5609642"/>
            <a:ext cx="579942" cy="37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735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  <p:bldP spid="16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A55448-9F3B-0943-AD19-AC6203C285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683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47A705F-CA49-EAA0-ED29-1621A6841E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725144"/>
            <a:ext cx="11340000" cy="764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587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EE899A-67AA-75D7-646A-99802C83AD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1340000" cy="547881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9FC5ED-64D3-B969-BA3B-45F95D98A82D}"/>
              </a:ext>
            </a:extLst>
          </p:cNvPr>
          <p:cNvSpPr/>
          <p:nvPr/>
        </p:nvSpPr>
        <p:spPr bwMode="white">
          <a:xfrm>
            <a:off x="1089362" y="1196752"/>
            <a:ext cx="349447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82DFF3-7D39-FAA4-F29F-C30FA15171D4}"/>
              </a:ext>
            </a:extLst>
          </p:cNvPr>
          <p:cNvSpPr/>
          <p:nvPr/>
        </p:nvSpPr>
        <p:spPr bwMode="white">
          <a:xfrm>
            <a:off x="1089362" y="2580691"/>
            <a:ext cx="2414350" cy="90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958AB38-BA67-B00C-FB2E-524CA6388B0D}"/>
              </a:ext>
            </a:extLst>
          </p:cNvPr>
          <p:cNvSpPr/>
          <p:nvPr/>
        </p:nvSpPr>
        <p:spPr bwMode="white">
          <a:xfrm>
            <a:off x="1089362" y="3986384"/>
            <a:ext cx="1409168" cy="40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E2A5ED7-F337-0521-3B61-6C8254FA5494}"/>
              </a:ext>
            </a:extLst>
          </p:cNvPr>
          <p:cNvSpPr/>
          <p:nvPr/>
        </p:nvSpPr>
        <p:spPr bwMode="white">
          <a:xfrm>
            <a:off x="1127448" y="4834410"/>
            <a:ext cx="4896544" cy="53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78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B0D472-035A-74CF-1362-A6A5B7B68A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1340000" cy="5801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0385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2024-11-17T06:21:36Z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