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7F53FE3-D544-348E-A1FA-E17671FF2F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" r="64023"/>
          <a:stretch/>
        </p:blipFill>
        <p:spPr>
          <a:xfrm>
            <a:off x="4367808" y="3140968"/>
            <a:ext cx="3168352" cy="8095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54D6A2-A6A4-62FA-90B9-5B739AAED3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86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8480C3-E562-BBE7-C5D5-15ED46432E54}"/>
              </a:ext>
            </a:extLst>
          </p:cNvPr>
          <p:cNvSpPr/>
          <p:nvPr/>
        </p:nvSpPr>
        <p:spPr bwMode="white">
          <a:xfrm>
            <a:off x="7701007" y="1596402"/>
            <a:ext cx="142820" cy="20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F04C46-0C97-A993-9A50-B810E442F219}"/>
              </a:ext>
            </a:extLst>
          </p:cNvPr>
          <p:cNvSpPr/>
          <p:nvPr/>
        </p:nvSpPr>
        <p:spPr bwMode="white">
          <a:xfrm>
            <a:off x="9681460" y="1594302"/>
            <a:ext cx="476747" cy="60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AD2361-01C0-D998-781F-A92D77120A85}"/>
              </a:ext>
            </a:extLst>
          </p:cNvPr>
          <p:cNvSpPr/>
          <p:nvPr/>
        </p:nvSpPr>
        <p:spPr bwMode="white">
          <a:xfrm>
            <a:off x="7681964" y="1920754"/>
            <a:ext cx="199949" cy="20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0226E1-5690-41F6-EEF5-28810DCBD9AA}"/>
              </a:ext>
            </a:extLst>
          </p:cNvPr>
          <p:cNvSpPr/>
          <p:nvPr/>
        </p:nvSpPr>
        <p:spPr bwMode="white">
          <a:xfrm>
            <a:off x="8935452" y="2472340"/>
            <a:ext cx="544924" cy="66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43FEF8-F806-4FFC-9B75-3D621BB3F4B5}"/>
              </a:ext>
            </a:extLst>
          </p:cNvPr>
          <p:cNvSpPr/>
          <p:nvPr/>
        </p:nvSpPr>
        <p:spPr bwMode="white">
          <a:xfrm>
            <a:off x="5377783" y="2683934"/>
            <a:ext cx="209471" cy="20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03908B-D504-154D-7526-3D253AF6FA83}"/>
              </a:ext>
            </a:extLst>
          </p:cNvPr>
          <p:cNvSpPr/>
          <p:nvPr/>
        </p:nvSpPr>
        <p:spPr bwMode="white">
          <a:xfrm>
            <a:off x="5705674" y="3456654"/>
            <a:ext cx="390326" cy="62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A41817-3E32-3596-61E1-E03587C4FA3D}"/>
              </a:ext>
            </a:extLst>
          </p:cNvPr>
          <p:cNvSpPr/>
          <p:nvPr/>
        </p:nvSpPr>
        <p:spPr bwMode="white">
          <a:xfrm>
            <a:off x="9662469" y="3444698"/>
            <a:ext cx="352292" cy="60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765D786-0876-8815-52EB-B516FD504789}"/>
              </a:ext>
            </a:extLst>
          </p:cNvPr>
          <p:cNvSpPr/>
          <p:nvPr/>
        </p:nvSpPr>
        <p:spPr bwMode="white">
          <a:xfrm>
            <a:off x="10071838" y="4382011"/>
            <a:ext cx="352292" cy="2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1C222BB-7EB1-629F-B7CB-EE5F2424DC5B}"/>
              </a:ext>
            </a:extLst>
          </p:cNvPr>
          <p:cNvSpPr/>
          <p:nvPr/>
        </p:nvSpPr>
        <p:spPr bwMode="white">
          <a:xfrm>
            <a:off x="2349974" y="4983016"/>
            <a:ext cx="342770" cy="2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01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472AB-CDC0-558E-D440-67A337D0D3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91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540061-6A87-DED2-0C22-56830934D533}"/>
              </a:ext>
            </a:extLst>
          </p:cNvPr>
          <p:cNvSpPr/>
          <p:nvPr/>
        </p:nvSpPr>
        <p:spPr bwMode="white">
          <a:xfrm>
            <a:off x="3083123" y="2531606"/>
            <a:ext cx="637934" cy="2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39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F14254-8C9E-4697-4D93-14330C1C5E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46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9A6A01-03C2-D14A-8D0B-49EA966F3991}"/>
              </a:ext>
            </a:extLst>
          </p:cNvPr>
          <p:cNvSpPr/>
          <p:nvPr/>
        </p:nvSpPr>
        <p:spPr bwMode="white">
          <a:xfrm>
            <a:off x="5749118" y="1633243"/>
            <a:ext cx="228513" cy="21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D1D633-DA1B-02BC-8019-78FB0A47A182}"/>
              </a:ext>
            </a:extLst>
          </p:cNvPr>
          <p:cNvSpPr/>
          <p:nvPr/>
        </p:nvSpPr>
        <p:spPr bwMode="white">
          <a:xfrm>
            <a:off x="5758639" y="3166389"/>
            <a:ext cx="218992" cy="20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A679A4-09F3-631C-A28F-113572BFF70C}"/>
              </a:ext>
            </a:extLst>
          </p:cNvPr>
          <p:cNvSpPr/>
          <p:nvPr/>
        </p:nvSpPr>
        <p:spPr bwMode="white">
          <a:xfrm>
            <a:off x="4939798" y="4851897"/>
            <a:ext cx="228513" cy="21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54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26A2E3-18ED-E5E2-7114-0D908ECF5D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60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8D572D-C6B6-E36B-50A9-5D9D08688E50}"/>
              </a:ext>
            </a:extLst>
          </p:cNvPr>
          <p:cNvSpPr/>
          <p:nvPr/>
        </p:nvSpPr>
        <p:spPr bwMode="white">
          <a:xfrm>
            <a:off x="7291586" y="1128704"/>
            <a:ext cx="218992" cy="20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6F8F30-D407-2034-B74A-944AF423D1F2}"/>
              </a:ext>
            </a:extLst>
          </p:cNvPr>
          <p:cNvSpPr/>
          <p:nvPr/>
        </p:nvSpPr>
        <p:spPr bwMode="white">
          <a:xfrm>
            <a:off x="1559697" y="2929750"/>
            <a:ext cx="228513" cy="21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84F283-E0E5-406A-7FFC-C83CB9175AF0}"/>
              </a:ext>
            </a:extLst>
          </p:cNvPr>
          <p:cNvSpPr/>
          <p:nvPr/>
        </p:nvSpPr>
        <p:spPr bwMode="white">
          <a:xfrm>
            <a:off x="10195617" y="4130447"/>
            <a:ext cx="257078" cy="21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028ADC-0496-CC0D-67F0-7724B77F506F}"/>
              </a:ext>
            </a:extLst>
          </p:cNvPr>
          <p:cNvSpPr/>
          <p:nvPr/>
        </p:nvSpPr>
        <p:spPr bwMode="white">
          <a:xfrm>
            <a:off x="3587758" y="4730796"/>
            <a:ext cx="228513" cy="21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88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54F803-7079-4418-9948-D420EC4057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4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BF6B89-AB0C-64C2-F52D-671DF7B34153}"/>
              </a:ext>
            </a:extLst>
          </p:cNvPr>
          <p:cNvSpPr/>
          <p:nvPr/>
        </p:nvSpPr>
        <p:spPr bwMode="white">
          <a:xfrm>
            <a:off x="1483526" y="2931990"/>
            <a:ext cx="5255818" cy="35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A31EB0-7CF0-74D4-687C-896761BFB4A9}"/>
              </a:ext>
            </a:extLst>
          </p:cNvPr>
          <p:cNvSpPr/>
          <p:nvPr/>
        </p:nvSpPr>
        <p:spPr bwMode="white">
          <a:xfrm>
            <a:off x="1474005" y="3447143"/>
            <a:ext cx="1456775" cy="2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102998-0654-1495-C639-625C62AAA510}"/>
              </a:ext>
            </a:extLst>
          </p:cNvPr>
          <p:cNvSpPr/>
          <p:nvPr/>
        </p:nvSpPr>
        <p:spPr bwMode="white">
          <a:xfrm>
            <a:off x="2140503" y="3943216"/>
            <a:ext cx="780755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D9A044-44BB-4F6B-BAB2-9B27F715A7A1}"/>
              </a:ext>
            </a:extLst>
          </p:cNvPr>
          <p:cNvSpPr/>
          <p:nvPr/>
        </p:nvSpPr>
        <p:spPr bwMode="white">
          <a:xfrm>
            <a:off x="1474005" y="4439289"/>
            <a:ext cx="1951889" cy="20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559E4A-551A-D303-6EB2-27DCED3BAC77}"/>
              </a:ext>
            </a:extLst>
          </p:cNvPr>
          <p:cNvSpPr/>
          <p:nvPr/>
        </p:nvSpPr>
        <p:spPr bwMode="white">
          <a:xfrm>
            <a:off x="1493047" y="4906742"/>
            <a:ext cx="5084433" cy="26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E25CA03-306C-0D0C-9FA2-23E9E4E3E625}"/>
              </a:ext>
            </a:extLst>
          </p:cNvPr>
          <p:cNvSpPr/>
          <p:nvPr/>
        </p:nvSpPr>
        <p:spPr bwMode="white">
          <a:xfrm>
            <a:off x="6600056" y="3284984"/>
            <a:ext cx="509994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49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722396-ECD5-07EB-559D-776DD61F2D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78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6F84F0-7414-1DCA-4CF1-605030D7FAA8}"/>
              </a:ext>
            </a:extLst>
          </p:cNvPr>
          <p:cNvSpPr/>
          <p:nvPr/>
        </p:nvSpPr>
        <p:spPr bwMode="white">
          <a:xfrm>
            <a:off x="759899" y="2005760"/>
            <a:ext cx="5827103" cy="27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9C55AB-9F45-10C4-06F0-3E52E41BFAC2}"/>
              </a:ext>
            </a:extLst>
          </p:cNvPr>
          <p:cNvSpPr/>
          <p:nvPr/>
        </p:nvSpPr>
        <p:spPr bwMode="white">
          <a:xfrm>
            <a:off x="750377" y="2520510"/>
            <a:ext cx="1809068" cy="21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D7C670-7CF6-A6D5-4A73-F25ABA29D62A}"/>
              </a:ext>
            </a:extLst>
          </p:cNvPr>
          <p:cNvSpPr/>
          <p:nvPr/>
        </p:nvSpPr>
        <p:spPr bwMode="white">
          <a:xfrm>
            <a:off x="1769168" y="3016196"/>
            <a:ext cx="790277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604BC0-93FA-B02C-C64B-5BCE69AAED00}"/>
              </a:ext>
            </a:extLst>
          </p:cNvPr>
          <p:cNvSpPr/>
          <p:nvPr/>
        </p:nvSpPr>
        <p:spPr bwMode="white">
          <a:xfrm>
            <a:off x="750377" y="3511881"/>
            <a:ext cx="2523173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68A303-71DD-5835-F9EC-64BC7B781AF1}"/>
              </a:ext>
            </a:extLst>
          </p:cNvPr>
          <p:cNvSpPr/>
          <p:nvPr/>
        </p:nvSpPr>
        <p:spPr bwMode="white">
          <a:xfrm>
            <a:off x="759899" y="3978970"/>
            <a:ext cx="5084433" cy="2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71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E6D3C-A1D3-E862-BE75-EDF85F683B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37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9C4FC1-FB09-0490-1FCD-C5412AECA113}"/>
              </a:ext>
            </a:extLst>
          </p:cNvPr>
          <p:cNvSpPr/>
          <p:nvPr/>
        </p:nvSpPr>
        <p:spPr bwMode="white">
          <a:xfrm>
            <a:off x="912241" y="2054117"/>
            <a:ext cx="1647204" cy="2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32E90A-C62C-3915-61B0-9753DB1732F1}"/>
              </a:ext>
            </a:extLst>
          </p:cNvPr>
          <p:cNvSpPr/>
          <p:nvPr/>
        </p:nvSpPr>
        <p:spPr bwMode="white">
          <a:xfrm>
            <a:off x="674206" y="2550101"/>
            <a:ext cx="1590075" cy="2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12376D-EC53-17D8-E76F-8BC4173D1C55}"/>
              </a:ext>
            </a:extLst>
          </p:cNvPr>
          <p:cNvSpPr/>
          <p:nvPr/>
        </p:nvSpPr>
        <p:spPr bwMode="white">
          <a:xfrm>
            <a:off x="674206" y="3046085"/>
            <a:ext cx="1161612" cy="20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064398-ED8F-97CB-408D-C6B7D2D51320}"/>
              </a:ext>
            </a:extLst>
          </p:cNvPr>
          <p:cNvSpPr/>
          <p:nvPr/>
        </p:nvSpPr>
        <p:spPr bwMode="white">
          <a:xfrm>
            <a:off x="674206" y="3513455"/>
            <a:ext cx="1466297" cy="2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13EE2A-6034-560B-AC78-3BD24F939655}"/>
              </a:ext>
            </a:extLst>
          </p:cNvPr>
          <p:cNvSpPr/>
          <p:nvPr/>
        </p:nvSpPr>
        <p:spPr bwMode="white">
          <a:xfrm>
            <a:off x="636120" y="4009439"/>
            <a:ext cx="3684785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25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54841-4D43-E348-EBAE-E5C0BCCDA2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24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6AFD6C-F538-EA40-CB43-5C1517B69677}"/>
              </a:ext>
            </a:extLst>
          </p:cNvPr>
          <p:cNvSpPr/>
          <p:nvPr/>
        </p:nvSpPr>
        <p:spPr bwMode="white">
          <a:xfrm>
            <a:off x="636120" y="2568740"/>
            <a:ext cx="3503879" cy="27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307845-7137-666B-EB53-E20FDEECC0D9}"/>
              </a:ext>
            </a:extLst>
          </p:cNvPr>
          <p:cNvSpPr/>
          <p:nvPr/>
        </p:nvSpPr>
        <p:spPr bwMode="white">
          <a:xfrm>
            <a:off x="645642" y="3093201"/>
            <a:ext cx="2104231" cy="53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AA0AA8-F59C-44A3-244B-58685E910F30}"/>
              </a:ext>
            </a:extLst>
          </p:cNvPr>
          <p:cNvSpPr/>
          <p:nvPr/>
        </p:nvSpPr>
        <p:spPr bwMode="white">
          <a:xfrm>
            <a:off x="1892947" y="3875124"/>
            <a:ext cx="904534" cy="56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F2B06E-D23C-2D1D-67E5-4CFFEB5E294F}"/>
              </a:ext>
            </a:extLst>
          </p:cNvPr>
          <p:cNvSpPr/>
          <p:nvPr/>
        </p:nvSpPr>
        <p:spPr bwMode="white">
          <a:xfrm>
            <a:off x="2197632" y="4723799"/>
            <a:ext cx="780755" cy="2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F17759-FC94-8ECF-74D6-4C16B600E8BB}"/>
              </a:ext>
            </a:extLst>
          </p:cNvPr>
          <p:cNvSpPr/>
          <p:nvPr/>
        </p:nvSpPr>
        <p:spPr bwMode="white">
          <a:xfrm>
            <a:off x="645642" y="5191046"/>
            <a:ext cx="3342015" cy="2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8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2024-11-17T04:05:45Z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