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67F069A-E619-1838-DA84-84DA813EDB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2" r="60213"/>
          <a:stretch/>
        </p:blipFill>
        <p:spPr>
          <a:xfrm>
            <a:off x="4259796" y="3140968"/>
            <a:ext cx="3672408" cy="7830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E7B19-7AFB-3E2B-03F4-1AA2CC56D3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701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6E8664-3C86-12C5-4FFB-8B2609212380}"/>
              </a:ext>
            </a:extLst>
          </p:cNvPr>
          <p:cNvSpPr/>
          <p:nvPr/>
        </p:nvSpPr>
        <p:spPr bwMode="white">
          <a:xfrm>
            <a:off x="2616574" y="2778634"/>
            <a:ext cx="199949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3973F1-67DB-84F7-C012-DC725A6FF237}"/>
              </a:ext>
            </a:extLst>
          </p:cNvPr>
          <p:cNvSpPr/>
          <p:nvPr/>
        </p:nvSpPr>
        <p:spPr bwMode="white">
          <a:xfrm>
            <a:off x="4235214" y="2788170"/>
            <a:ext cx="152342" cy="2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DDFF47-26BD-32A8-9B91-A9CCA78ECCBF}"/>
              </a:ext>
            </a:extLst>
          </p:cNvPr>
          <p:cNvSpPr/>
          <p:nvPr/>
        </p:nvSpPr>
        <p:spPr bwMode="white">
          <a:xfrm>
            <a:off x="8519848" y="2778634"/>
            <a:ext cx="209471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CB3C38-4939-5371-8BA1-0D4E9690A996}"/>
              </a:ext>
            </a:extLst>
          </p:cNvPr>
          <p:cNvSpPr/>
          <p:nvPr/>
        </p:nvSpPr>
        <p:spPr bwMode="white">
          <a:xfrm>
            <a:off x="9567204" y="2778634"/>
            <a:ext cx="209471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326673-B000-D6F9-C695-2A2CDECBD152}"/>
              </a:ext>
            </a:extLst>
          </p:cNvPr>
          <p:cNvSpPr/>
          <p:nvPr/>
        </p:nvSpPr>
        <p:spPr bwMode="white">
          <a:xfrm>
            <a:off x="10624080" y="2778634"/>
            <a:ext cx="199949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7E5275-5038-1637-6057-0CC0263E0923}"/>
              </a:ext>
            </a:extLst>
          </p:cNvPr>
          <p:cNvSpPr/>
          <p:nvPr/>
        </p:nvSpPr>
        <p:spPr bwMode="white">
          <a:xfrm>
            <a:off x="2616574" y="3112401"/>
            <a:ext cx="209471" cy="2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E98673-73DA-FFA8-D634-51D80C657109}"/>
              </a:ext>
            </a:extLst>
          </p:cNvPr>
          <p:cNvSpPr/>
          <p:nvPr/>
        </p:nvSpPr>
        <p:spPr bwMode="white">
          <a:xfrm>
            <a:off x="4225692" y="3112401"/>
            <a:ext cx="199949" cy="2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EEBF09-C63B-E9F9-F900-A7AC8D0C182E}"/>
              </a:ext>
            </a:extLst>
          </p:cNvPr>
          <p:cNvSpPr/>
          <p:nvPr/>
        </p:nvSpPr>
        <p:spPr bwMode="white">
          <a:xfrm>
            <a:off x="8519848" y="3112401"/>
            <a:ext cx="199949" cy="2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384BF2-9674-C94C-6B00-1F25243DAA82}"/>
              </a:ext>
            </a:extLst>
          </p:cNvPr>
          <p:cNvSpPr/>
          <p:nvPr/>
        </p:nvSpPr>
        <p:spPr bwMode="white">
          <a:xfrm>
            <a:off x="9567204" y="3112401"/>
            <a:ext cx="209471" cy="2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C9850F-C831-0718-8DAE-632A8AEC8B24}"/>
              </a:ext>
            </a:extLst>
          </p:cNvPr>
          <p:cNvSpPr/>
          <p:nvPr/>
        </p:nvSpPr>
        <p:spPr bwMode="white">
          <a:xfrm>
            <a:off x="10624080" y="3112401"/>
            <a:ext cx="199949" cy="2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6DE497EA-A733-DCDE-B82F-3601DD917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488296"/>
            <a:ext cx="4136970" cy="103581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9A6FECB-2E2E-4471-7088-D94E4FF058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7668" y="1519178"/>
            <a:ext cx="4241490" cy="98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00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C1FFD-2FAD-EEC7-E21C-CFC42BC0AE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077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E48D90-291F-80D7-8739-642467E9CED3}"/>
              </a:ext>
            </a:extLst>
          </p:cNvPr>
          <p:cNvSpPr/>
          <p:nvPr/>
        </p:nvSpPr>
        <p:spPr bwMode="white">
          <a:xfrm>
            <a:off x="10601830" y="1184988"/>
            <a:ext cx="199949" cy="2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43CD95-14C4-92E8-5FEE-0EA4D13F95AA}"/>
              </a:ext>
            </a:extLst>
          </p:cNvPr>
          <p:cNvSpPr/>
          <p:nvPr/>
        </p:nvSpPr>
        <p:spPr bwMode="white">
          <a:xfrm>
            <a:off x="7907432" y="1832560"/>
            <a:ext cx="469779" cy="62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6CF37D-F79E-EAEC-24F3-5104BE42AF91}"/>
              </a:ext>
            </a:extLst>
          </p:cNvPr>
          <p:cNvSpPr/>
          <p:nvPr/>
        </p:nvSpPr>
        <p:spPr bwMode="white">
          <a:xfrm>
            <a:off x="2489588" y="3042653"/>
            <a:ext cx="199949" cy="2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2381D9-4780-967B-CAB5-9E0DA0D870B4}"/>
              </a:ext>
            </a:extLst>
          </p:cNvPr>
          <p:cNvSpPr/>
          <p:nvPr/>
        </p:nvSpPr>
        <p:spPr bwMode="white">
          <a:xfrm>
            <a:off x="3517900" y="3042653"/>
            <a:ext cx="218992" cy="2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B738D2-9B29-8528-337A-66FD62EE046D}"/>
              </a:ext>
            </a:extLst>
          </p:cNvPr>
          <p:cNvSpPr/>
          <p:nvPr/>
        </p:nvSpPr>
        <p:spPr bwMode="white">
          <a:xfrm>
            <a:off x="4574777" y="3042653"/>
            <a:ext cx="209471" cy="2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006735-7579-C169-41F3-335CC789655F}"/>
              </a:ext>
            </a:extLst>
          </p:cNvPr>
          <p:cNvSpPr/>
          <p:nvPr/>
        </p:nvSpPr>
        <p:spPr bwMode="white">
          <a:xfrm>
            <a:off x="8392863" y="3900036"/>
            <a:ext cx="209471" cy="2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8F194B-7959-96C5-1074-1FAF432E4AB9}"/>
              </a:ext>
            </a:extLst>
          </p:cNvPr>
          <p:cNvSpPr/>
          <p:nvPr/>
        </p:nvSpPr>
        <p:spPr bwMode="white">
          <a:xfrm>
            <a:off x="9421175" y="3900036"/>
            <a:ext cx="209471" cy="2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B46F6E-F79A-DA8A-B663-6C5CEC29FB9F}"/>
              </a:ext>
            </a:extLst>
          </p:cNvPr>
          <p:cNvSpPr/>
          <p:nvPr/>
        </p:nvSpPr>
        <p:spPr bwMode="white">
          <a:xfrm>
            <a:off x="10478051" y="3900036"/>
            <a:ext cx="199949" cy="2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069BB7A-9159-646D-23E6-16C4392E89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772816"/>
            <a:ext cx="2160240" cy="11143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74616CE-17DF-8741-F0D3-0CBA07F567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2606345"/>
            <a:ext cx="3888430" cy="109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44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C644F-E2FE-9497-A194-776DBBB16B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35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6DC76C-A150-C41E-1FCC-2E38BDF0F3FF}"/>
              </a:ext>
            </a:extLst>
          </p:cNvPr>
          <p:cNvSpPr/>
          <p:nvPr/>
        </p:nvSpPr>
        <p:spPr bwMode="white">
          <a:xfrm>
            <a:off x="1226448" y="3301606"/>
            <a:ext cx="209471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855F4F-9797-A7CE-0D20-4A361DD0B1D3}"/>
              </a:ext>
            </a:extLst>
          </p:cNvPr>
          <p:cNvSpPr/>
          <p:nvPr/>
        </p:nvSpPr>
        <p:spPr bwMode="white">
          <a:xfrm>
            <a:off x="2302367" y="3301606"/>
            <a:ext cx="142821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2A691B-0723-4887-C677-4B25CBD93355}"/>
              </a:ext>
            </a:extLst>
          </p:cNvPr>
          <p:cNvSpPr/>
          <p:nvPr/>
        </p:nvSpPr>
        <p:spPr bwMode="white">
          <a:xfrm>
            <a:off x="3330680" y="3301606"/>
            <a:ext cx="209471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A351D1-DC54-02E8-4906-0BA0962BC59C}"/>
              </a:ext>
            </a:extLst>
          </p:cNvPr>
          <p:cNvSpPr/>
          <p:nvPr/>
        </p:nvSpPr>
        <p:spPr bwMode="white">
          <a:xfrm>
            <a:off x="8253249" y="3311136"/>
            <a:ext cx="142821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B523CE-1B43-EA6E-1F72-D6EFC3C6BFE7}"/>
              </a:ext>
            </a:extLst>
          </p:cNvPr>
          <p:cNvSpPr/>
          <p:nvPr/>
        </p:nvSpPr>
        <p:spPr bwMode="white">
          <a:xfrm>
            <a:off x="1226448" y="3635162"/>
            <a:ext cx="218992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9F779B-6DF0-EF1D-EB6E-06EC2E03CEB8}"/>
              </a:ext>
            </a:extLst>
          </p:cNvPr>
          <p:cNvSpPr/>
          <p:nvPr/>
        </p:nvSpPr>
        <p:spPr bwMode="white">
          <a:xfrm>
            <a:off x="2283324" y="3635162"/>
            <a:ext cx="199949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3A0117-047A-19F2-D6BC-AD22760BBBE4}"/>
              </a:ext>
            </a:extLst>
          </p:cNvPr>
          <p:cNvSpPr/>
          <p:nvPr/>
        </p:nvSpPr>
        <p:spPr bwMode="white">
          <a:xfrm>
            <a:off x="3330680" y="3635162"/>
            <a:ext cx="209471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4F01BC-20C3-E331-BB36-AFE03359B907}"/>
              </a:ext>
            </a:extLst>
          </p:cNvPr>
          <p:cNvSpPr/>
          <p:nvPr/>
        </p:nvSpPr>
        <p:spPr bwMode="white">
          <a:xfrm>
            <a:off x="8234206" y="3635162"/>
            <a:ext cx="199949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5F5C374-9871-22F0-28DA-30EAD9D879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118213"/>
            <a:ext cx="2304256" cy="97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2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3DE92-2623-BCB2-AD00-A2B1C95C55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31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A572D3-9702-1DD0-7CBA-DA2521360084}"/>
              </a:ext>
            </a:extLst>
          </p:cNvPr>
          <p:cNvSpPr/>
          <p:nvPr/>
        </p:nvSpPr>
        <p:spPr bwMode="white">
          <a:xfrm>
            <a:off x="2759395" y="1530675"/>
            <a:ext cx="457027" cy="21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976373-AF99-B9C4-5B43-34AF2E3C24E0}"/>
              </a:ext>
            </a:extLst>
          </p:cNvPr>
          <p:cNvSpPr/>
          <p:nvPr/>
        </p:nvSpPr>
        <p:spPr bwMode="white">
          <a:xfrm>
            <a:off x="5463476" y="1530675"/>
            <a:ext cx="447506" cy="21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F41E9F-0FD4-09B4-456E-E134728DCC15}"/>
              </a:ext>
            </a:extLst>
          </p:cNvPr>
          <p:cNvSpPr/>
          <p:nvPr/>
        </p:nvSpPr>
        <p:spPr bwMode="white">
          <a:xfrm>
            <a:off x="1991544" y="2553134"/>
            <a:ext cx="432048" cy="58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B55FFD-8BC9-0B04-72EC-74E7E6F010E7}"/>
              </a:ext>
            </a:extLst>
          </p:cNvPr>
          <p:cNvSpPr/>
          <p:nvPr/>
        </p:nvSpPr>
        <p:spPr bwMode="white">
          <a:xfrm>
            <a:off x="2830661" y="2553134"/>
            <a:ext cx="457027" cy="58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ABB66F-9B8D-24AF-7AE8-CF5FEED453AB}"/>
              </a:ext>
            </a:extLst>
          </p:cNvPr>
          <p:cNvSpPr/>
          <p:nvPr/>
        </p:nvSpPr>
        <p:spPr bwMode="white">
          <a:xfrm>
            <a:off x="5463476" y="2553134"/>
            <a:ext cx="447506" cy="58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28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61020-08DF-88FB-6E59-CD27D3B54B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25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760EB0-376E-8F90-69C4-B4B2F5CB57F4}"/>
              </a:ext>
            </a:extLst>
          </p:cNvPr>
          <p:cNvSpPr/>
          <p:nvPr/>
        </p:nvSpPr>
        <p:spPr bwMode="white">
          <a:xfrm>
            <a:off x="1521612" y="4330100"/>
            <a:ext cx="733148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3EEF07-BA82-0CDB-042B-E064534767B5}"/>
              </a:ext>
            </a:extLst>
          </p:cNvPr>
          <p:cNvSpPr/>
          <p:nvPr/>
        </p:nvSpPr>
        <p:spPr bwMode="white">
          <a:xfrm>
            <a:off x="5358740" y="4330100"/>
            <a:ext cx="733148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1B45EC-019A-3265-D77F-331B8CD14189}"/>
              </a:ext>
            </a:extLst>
          </p:cNvPr>
          <p:cNvSpPr/>
          <p:nvPr/>
        </p:nvSpPr>
        <p:spPr bwMode="white">
          <a:xfrm>
            <a:off x="9167304" y="4339628"/>
            <a:ext cx="314206" cy="2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F6EBB1-0027-D86E-B482-33D553D781A1}"/>
              </a:ext>
            </a:extLst>
          </p:cNvPr>
          <p:cNvSpPr/>
          <p:nvPr/>
        </p:nvSpPr>
        <p:spPr bwMode="white">
          <a:xfrm>
            <a:off x="5511083" y="4882727"/>
            <a:ext cx="333249" cy="2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112901-C522-3A9E-F09E-F5A3873AC9A3}"/>
              </a:ext>
            </a:extLst>
          </p:cNvPr>
          <p:cNvSpPr/>
          <p:nvPr/>
        </p:nvSpPr>
        <p:spPr bwMode="white">
          <a:xfrm>
            <a:off x="5482518" y="5206681"/>
            <a:ext cx="361813" cy="2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17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576CB-6362-31A2-2E5A-48BEEC34A1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83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8628DE-251D-FDD5-AFEC-F42DFCEE0518}"/>
              </a:ext>
            </a:extLst>
          </p:cNvPr>
          <p:cNvSpPr/>
          <p:nvPr/>
        </p:nvSpPr>
        <p:spPr bwMode="white">
          <a:xfrm>
            <a:off x="263352" y="4869160"/>
            <a:ext cx="2736304" cy="35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D13BCCE-F8BE-8457-BCB8-576E5337D3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5294" y="947170"/>
            <a:ext cx="4464496" cy="428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09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C6F26-001F-2D91-5649-409176C934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5398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E6A1E8-A938-2151-E7FB-EDFFA25E9061}"/>
              </a:ext>
            </a:extLst>
          </p:cNvPr>
          <p:cNvSpPr/>
          <p:nvPr/>
        </p:nvSpPr>
        <p:spPr bwMode="white">
          <a:xfrm>
            <a:off x="4148871" y="4914447"/>
            <a:ext cx="218992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C37E64-9907-59BB-E13D-4DB0D154A9E6}"/>
              </a:ext>
            </a:extLst>
          </p:cNvPr>
          <p:cNvSpPr/>
          <p:nvPr/>
        </p:nvSpPr>
        <p:spPr bwMode="white">
          <a:xfrm>
            <a:off x="5891289" y="4914447"/>
            <a:ext cx="199949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0B8672-ACF9-A47D-6A09-E0B9915A57DD}"/>
              </a:ext>
            </a:extLst>
          </p:cNvPr>
          <p:cNvSpPr/>
          <p:nvPr/>
        </p:nvSpPr>
        <p:spPr bwMode="white">
          <a:xfrm>
            <a:off x="7633707" y="4914447"/>
            <a:ext cx="199949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F6C995-B670-EB84-6967-A5065AEC1F9A}"/>
              </a:ext>
            </a:extLst>
          </p:cNvPr>
          <p:cNvSpPr/>
          <p:nvPr/>
        </p:nvSpPr>
        <p:spPr bwMode="white">
          <a:xfrm>
            <a:off x="9366604" y="4914447"/>
            <a:ext cx="209471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667333-DF5A-F223-F172-60A43EBD552C}"/>
              </a:ext>
            </a:extLst>
          </p:cNvPr>
          <p:cNvSpPr/>
          <p:nvPr/>
        </p:nvSpPr>
        <p:spPr bwMode="white">
          <a:xfrm>
            <a:off x="4158392" y="5496088"/>
            <a:ext cx="190428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8315C2-F58C-0017-DB43-4B7B7D132142}"/>
              </a:ext>
            </a:extLst>
          </p:cNvPr>
          <p:cNvSpPr/>
          <p:nvPr/>
        </p:nvSpPr>
        <p:spPr bwMode="white">
          <a:xfrm>
            <a:off x="5891289" y="5496088"/>
            <a:ext cx="199949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692925-945C-1F9D-B9C0-8D94FA23B8A9}"/>
              </a:ext>
            </a:extLst>
          </p:cNvPr>
          <p:cNvSpPr/>
          <p:nvPr/>
        </p:nvSpPr>
        <p:spPr bwMode="white">
          <a:xfrm>
            <a:off x="7633707" y="5496088"/>
            <a:ext cx="199949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5BF84F-4B8A-098E-C4B4-F7576CF13609}"/>
              </a:ext>
            </a:extLst>
          </p:cNvPr>
          <p:cNvSpPr/>
          <p:nvPr/>
        </p:nvSpPr>
        <p:spPr bwMode="white">
          <a:xfrm>
            <a:off x="9366604" y="5496088"/>
            <a:ext cx="199949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E9B367-484C-3C56-9C75-B1B9D6515FBD}"/>
              </a:ext>
            </a:extLst>
          </p:cNvPr>
          <p:cNvSpPr/>
          <p:nvPr/>
        </p:nvSpPr>
        <p:spPr bwMode="white">
          <a:xfrm>
            <a:off x="4148871" y="6077728"/>
            <a:ext cx="209471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E06AC6-31DC-A8B6-85F8-7A6ADF5A431D}"/>
              </a:ext>
            </a:extLst>
          </p:cNvPr>
          <p:cNvSpPr/>
          <p:nvPr/>
        </p:nvSpPr>
        <p:spPr bwMode="white">
          <a:xfrm>
            <a:off x="5891289" y="6077728"/>
            <a:ext cx="199949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7F4E3C-6DE5-3E20-F45D-EE4F3AC24BC6}"/>
              </a:ext>
            </a:extLst>
          </p:cNvPr>
          <p:cNvSpPr/>
          <p:nvPr/>
        </p:nvSpPr>
        <p:spPr bwMode="white">
          <a:xfrm>
            <a:off x="7624186" y="6077728"/>
            <a:ext cx="218992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B81126B-02FD-91D3-3CD3-1BEFFD610520}"/>
              </a:ext>
            </a:extLst>
          </p:cNvPr>
          <p:cNvSpPr/>
          <p:nvPr/>
        </p:nvSpPr>
        <p:spPr bwMode="white">
          <a:xfrm>
            <a:off x="9366604" y="6077728"/>
            <a:ext cx="209471" cy="20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71061CCF-4F48-9001-B1A4-EC37780EC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000" y="836712"/>
            <a:ext cx="3024338" cy="39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67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38F75E-59AA-0F8A-D826-6A855599ED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86611" cy="586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3E02E65-5B21-244A-B5F9-2E335DDC45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036984"/>
            <a:ext cx="5616622" cy="273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5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2024-11-17T03:59:05Z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