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7032" autoAdjust="0"/>
  </p:normalViewPr>
  <p:slideViewPr>
    <p:cSldViewPr showGuides="1">
      <p:cViewPr varScale="1">
        <p:scale>
          <a:sx n="154" d="100"/>
          <a:sy n="154" d="100"/>
        </p:scale>
        <p:origin x="450" y="144"/>
      </p:cViewPr>
      <p:guideLst>
        <p:guide orient="horz" pos="32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3AC154E-21B4-E187-7F3B-AACA72E1A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995612"/>
            <a:ext cx="76962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0CBF9-82D4-121E-DCFB-7539D557B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99455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BC3724-9408-5704-F40B-B25BC0D85A78}"/>
              </a:ext>
            </a:extLst>
          </p:cNvPr>
          <p:cNvSpPr/>
          <p:nvPr/>
        </p:nvSpPr>
        <p:spPr bwMode="white">
          <a:xfrm>
            <a:off x="1966904" y="5093905"/>
            <a:ext cx="460851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E224F6-6F93-2ED8-7A13-17591DE79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350015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3009AA-6C9A-F924-5841-3353B39AC0BF}"/>
              </a:ext>
            </a:extLst>
          </p:cNvPr>
          <p:cNvSpPr/>
          <p:nvPr/>
        </p:nvSpPr>
        <p:spPr bwMode="white">
          <a:xfrm>
            <a:off x="2711624" y="2204864"/>
            <a:ext cx="21602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1746D0-E5E1-1F31-A62D-2D6EFF43C618}"/>
              </a:ext>
            </a:extLst>
          </p:cNvPr>
          <p:cNvSpPr/>
          <p:nvPr/>
        </p:nvSpPr>
        <p:spPr bwMode="white">
          <a:xfrm>
            <a:off x="2711624" y="3561927"/>
            <a:ext cx="21602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2293074-3729-C2B2-0CD9-C316E8668C01}"/>
              </a:ext>
            </a:extLst>
          </p:cNvPr>
          <p:cNvSpPr/>
          <p:nvPr/>
        </p:nvSpPr>
        <p:spPr bwMode="white">
          <a:xfrm>
            <a:off x="2711624" y="4916421"/>
            <a:ext cx="21602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D760940-86DD-D6EF-93BB-8F81FE343EA8}"/>
              </a:ext>
            </a:extLst>
          </p:cNvPr>
          <p:cNvSpPr/>
          <p:nvPr/>
        </p:nvSpPr>
        <p:spPr bwMode="white">
          <a:xfrm>
            <a:off x="1631504" y="6093296"/>
            <a:ext cx="5616624" cy="49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1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98E94-A0B2-E58B-BE3D-D1FD00AE93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68" y="692696"/>
            <a:ext cx="89676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BBDAF7-7154-063B-F9DF-7E436E79BBCD}"/>
              </a:ext>
            </a:extLst>
          </p:cNvPr>
          <p:cNvSpPr/>
          <p:nvPr/>
        </p:nvSpPr>
        <p:spPr bwMode="white">
          <a:xfrm>
            <a:off x="3758082" y="3276423"/>
            <a:ext cx="436712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E3DE52-AFEE-E208-7847-D9387D4F18F3}"/>
              </a:ext>
            </a:extLst>
          </p:cNvPr>
          <p:cNvSpPr/>
          <p:nvPr/>
        </p:nvSpPr>
        <p:spPr bwMode="white">
          <a:xfrm>
            <a:off x="8351092" y="3268891"/>
            <a:ext cx="429182" cy="31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2C889-7217-1871-1C97-5E1403E572CA}"/>
              </a:ext>
            </a:extLst>
          </p:cNvPr>
          <p:cNvSpPr/>
          <p:nvPr/>
        </p:nvSpPr>
        <p:spPr bwMode="white">
          <a:xfrm>
            <a:off x="3840907" y="4549455"/>
            <a:ext cx="436712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FD195D-DFC8-A341-D7E0-C3CF12EAD8AC}"/>
              </a:ext>
            </a:extLst>
          </p:cNvPr>
          <p:cNvSpPr/>
          <p:nvPr/>
        </p:nvSpPr>
        <p:spPr bwMode="white">
          <a:xfrm>
            <a:off x="8351092" y="4541923"/>
            <a:ext cx="429182" cy="31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0D25DE-2578-8E24-4037-2E80327EE355}"/>
              </a:ext>
            </a:extLst>
          </p:cNvPr>
          <p:cNvSpPr/>
          <p:nvPr/>
        </p:nvSpPr>
        <p:spPr bwMode="white">
          <a:xfrm flipV="1">
            <a:off x="3743023" y="5905348"/>
            <a:ext cx="368946" cy="1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A161BE-E1F3-FB7C-494F-A209F03D72A5}"/>
              </a:ext>
            </a:extLst>
          </p:cNvPr>
          <p:cNvSpPr/>
          <p:nvPr/>
        </p:nvSpPr>
        <p:spPr bwMode="white">
          <a:xfrm flipV="1">
            <a:off x="8411329" y="5905348"/>
            <a:ext cx="368945" cy="1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4C313-1D92-BC91-0FBE-3B8CF9651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56472"/>
            <a:ext cx="11340000" cy="49450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4AD79-FE56-DE25-19C3-E4A4F0410D84}"/>
              </a:ext>
            </a:extLst>
          </p:cNvPr>
          <p:cNvSpPr/>
          <p:nvPr/>
        </p:nvSpPr>
        <p:spPr bwMode="white">
          <a:xfrm>
            <a:off x="4515875" y="2271342"/>
            <a:ext cx="1056876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375D3C-A939-79EA-29F2-2EAFCE1DA55F}"/>
              </a:ext>
            </a:extLst>
          </p:cNvPr>
          <p:cNvSpPr/>
          <p:nvPr/>
        </p:nvSpPr>
        <p:spPr bwMode="white">
          <a:xfrm>
            <a:off x="8019754" y="3224146"/>
            <a:ext cx="1094962" cy="564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1ED13-C0D8-4936-620D-2A8DA88DE801}"/>
              </a:ext>
            </a:extLst>
          </p:cNvPr>
          <p:cNvSpPr/>
          <p:nvPr/>
        </p:nvSpPr>
        <p:spPr bwMode="white">
          <a:xfrm>
            <a:off x="9029023" y="4186479"/>
            <a:ext cx="1094962" cy="504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7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71E02-5E35-2247-5867-8D4352F53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9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37E5F-5A40-2A60-273E-27F00F9035FF}"/>
              </a:ext>
            </a:extLst>
          </p:cNvPr>
          <p:cNvSpPr/>
          <p:nvPr/>
        </p:nvSpPr>
        <p:spPr bwMode="white">
          <a:xfrm>
            <a:off x="8167556" y="2425688"/>
            <a:ext cx="418942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84973-D3FB-796C-3FE4-3CF5AC0AF541}"/>
              </a:ext>
            </a:extLst>
          </p:cNvPr>
          <p:cNvSpPr/>
          <p:nvPr/>
        </p:nvSpPr>
        <p:spPr bwMode="white">
          <a:xfrm>
            <a:off x="9005440" y="4399546"/>
            <a:ext cx="399899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10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3F76E-6110-BDD9-369B-1B3B9CEDB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340000" cy="3252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2F853-37E6-D6F1-5B5B-634F9C870E9F}"/>
              </a:ext>
            </a:extLst>
          </p:cNvPr>
          <p:cNvSpPr/>
          <p:nvPr/>
        </p:nvSpPr>
        <p:spPr bwMode="white">
          <a:xfrm>
            <a:off x="6149394" y="1557332"/>
            <a:ext cx="380856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8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6E124-D07C-9ABD-2160-6AD71D91C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42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8C27D-CA7C-FFBF-303E-404E842E1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10" y="766278"/>
            <a:ext cx="11340000" cy="5325444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82EFB9-83CE-371A-FA0F-44EBF0FCC2F4}"/>
              </a:ext>
            </a:extLst>
          </p:cNvPr>
          <p:cNvSpPr/>
          <p:nvPr/>
        </p:nvSpPr>
        <p:spPr bwMode="white">
          <a:xfrm>
            <a:off x="838846" y="3645024"/>
            <a:ext cx="94261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17CB04-CE97-44CE-4DCA-3A39723232DF}"/>
              </a:ext>
            </a:extLst>
          </p:cNvPr>
          <p:cNvSpPr/>
          <p:nvPr/>
        </p:nvSpPr>
        <p:spPr bwMode="white">
          <a:xfrm>
            <a:off x="814910" y="5084763"/>
            <a:ext cx="974558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1955B-6BEA-381D-15D4-9D49327DF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24219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F81383-296A-1E0F-B948-AA2BA643A50A}"/>
              </a:ext>
            </a:extLst>
          </p:cNvPr>
          <p:cNvSpPr/>
          <p:nvPr/>
        </p:nvSpPr>
        <p:spPr bwMode="white">
          <a:xfrm>
            <a:off x="2330464" y="3664799"/>
            <a:ext cx="3596880" cy="78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8D7762-23E4-DEB1-2007-3152CC1CAA14}"/>
              </a:ext>
            </a:extLst>
          </p:cNvPr>
          <p:cNvSpPr/>
          <p:nvPr/>
        </p:nvSpPr>
        <p:spPr bwMode="white">
          <a:xfrm>
            <a:off x="2302782" y="4733864"/>
            <a:ext cx="369657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12F6D53-9E7B-B3BD-D6D4-1A4E45CD8B03}"/>
              </a:ext>
            </a:extLst>
          </p:cNvPr>
          <p:cNvSpPr/>
          <p:nvPr/>
        </p:nvSpPr>
        <p:spPr bwMode="white">
          <a:xfrm>
            <a:off x="2316623" y="5854041"/>
            <a:ext cx="6657425" cy="61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8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4EFBF-21DC-9AD0-AB45-DD027544F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15" y="629670"/>
            <a:ext cx="8917985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664CE2-0A6D-2929-E7A5-57C383E9C8DA}"/>
              </a:ext>
            </a:extLst>
          </p:cNvPr>
          <p:cNvSpPr/>
          <p:nvPr/>
        </p:nvSpPr>
        <p:spPr bwMode="white">
          <a:xfrm>
            <a:off x="2344095" y="2726622"/>
            <a:ext cx="2970996" cy="773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CB71FE-C5F5-C69A-5C58-8BAAD5854A4B}"/>
              </a:ext>
            </a:extLst>
          </p:cNvPr>
          <p:cNvSpPr/>
          <p:nvPr/>
        </p:nvSpPr>
        <p:spPr bwMode="white">
          <a:xfrm>
            <a:off x="2374047" y="3904658"/>
            <a:ext cx="1961807" cy="33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AA45A1-C013-5F1F-F90D-1488F0B956BB}"/>
              </a:ext>
            </a:extLst>
          </p:cNvPr>
          <p:cNvSpPr/>
          <p:nvPr/>
        </p:nvSpPr>
        <p:spPr bwMode="white">
          <a:xfrm>
            <a:off x="2344096" y="4646590"/>
            <a:ext cx="2718076" cy="70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644EA6-E111-EC35-1C91-4B175CBC5001}"/>
              </a:ext>
            </a:extLst>
          </p:cNvPr>
          <p:cNvSpPr/>
          <p:nvPr/>
        </p:nvSpPr>
        <p:spPr bwMode="white">
          <a:xfrm>
            <a:off x="2351584" y="5733256"/>
            <a:ext cx="6563907" cy="70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5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