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3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634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5E0E03B-42BF-1D6D-DEE9-63422CB216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3052762"/>
            <a:ext cx="68008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4E2F08-812B-7712-A6C9-BC96382D7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41465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8EC5C7-D44F-56CA-2A83-32C42D5B8F6F}"/>
              </a:ext>
            </a:extLst>
          </p:cNvPr>
          <p:cNvSpPr/>
          <p:nvPr/>
        </p:nvSpPr>
        <p:spPr bwMode="white">
          <a:xfrm>
            <a:off x="1462470" y="3368030"/>
            <a:ext cx="7705234" cy="44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467616-B198-3110-B968-5A08A61EF8C7}"/>
              </a:ext>
            </a:extLst>
          </p:cNvPr>
          <p:cNvSpPr/>
          <p:nvPr/>
        </p:nvSpPr>
        <p:spPr bwMode="white">
          <a:xfrm>
            <a:off x="1452949" y="4368913"/>
            <a:ext cx="5410499" cy="44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55F3B9D-E2D7-AA76-5252-4932C7921211}"/>
              </a:ext>
            </a:extLst>
          </p:cNvPr>
          <p:cNvSpPr/>
          <p:nvPr/>
        </p:nvSpPr>
        <p:spPr bwMode="white">
          <a:xfrm>
            <a:off x="9383728" y="3368030"/>
            <a:ext cx="1584554" cy="44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27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CC2770-1F5F-193C-8D56-C609A77F9E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805044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9E5C2-6383-F219-B5F5-96CEEFC6C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72" y="903008"/>
            <a:ext cx="11340000" cy="29807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ABEBA9-39E7-D468-EF3B-DCA006FCCD53}"/>
              </a:ext>
            </a:extLst>
          </p:cNvPr>
          <p:cNvSpPr/>
          <p:nvPr/>
        </p:nvSpPr>
        <p:spPr bwMode="white">
          <a:xfrm>
            <a:off x="1693613" y="2135865"/>
            <a:ext cx="937093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E6E9BB-7192-03FA-6BEB-BF59CB29B47D}"/>
              </a:ext>
            </a:extLst>
          </p:cNvPr>
          <p:cNvSpPr/>
          <p:nvPr/>
        </p:nvSpPr>
        <p:spPr bwMode="white">
          <a:xfrm>
            <a:off x="1731699" y="3264742"/>
            <a:ext cx="1609118" cy="43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01A32F-39AA-C319-BC40-583062F7F48B}"/>
              </a:ext>
            </a:extLst>
          </p:cNvPr>
          <p:cNvSpPr/>
          <p:nvPr/>
        </p:nvSpPr>
        <p:spPr bwMode="white">
          <a:xfrm>
            <a:off x="3647728" y="3212976"/>
            <a:ext cx="2952328" cy="57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5B931F3B-A26F-78D2-8011-7ED74C0088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00" y="3883745"/>
            <a:ext cx="11340000" cy="2887245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45F72BF-3D15-B0BB-42C9-3A646343BB3C}"/>
              </a:ext>
            </a:extLst>
          </p:cNvPr>
          <p:cNvSpPr/>
          <p:nvPr/>
        </p:nvSpPr>
        <p:spPr bwMode="white">
          <a:xfrm>
            <a:off x="1634332" y="4972585"/>
            <a:ext cx="9711936" cy="17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0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A37706-6286-71BA-CED0-B5E463E3AF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09760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213153-0E68-AB49-8F6D-E5888191B429}"/>
              </a:ext>
            </a:extLst>
          </p:cNvPr>
          <p:cNvSpPr/>
          <p:nvPr/>
        </p:nvSpPr>
        <p:spPr bwMode="white">
          <a:xfrm>
            <a:off x="6632662" y="5310875"/>
            <a:ext cx="1245096" cy="40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CF90AF-7038-1C5B-B534-8536DB1B87F5}"/>
              </a:ext>
            </a:extLst>
          </p:cNvPr>
          <p:cNvSpPr/>
          <p:nvPr/>
        </p:nvSpPr>
        <p:spPr bwMode="white">
          <a:xfrm>
            <a:off x="8756201" y="5310875"/>
            <a:ext cx="611089" cy="34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08B570-701E-6304-C944-F095F35AD928}"/>
              </a:ext>
            </a:extLst>
          </p:cNvPr>
          <p:cNvSpPr/>
          <p:nvPr/>
        </p:nvSpPr>
        <p:spPr bwMode="white">
          <a:xfrm>
            <a:off x="3737622" y="6174266"/>
            <a:ext cx="672199" cy="30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85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556FDA-9DD3-6CC4-5A44-5F59D987B8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593" y="764704"/>
            <a:ext cx="1080340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4BF0CF-8B44-F93E-F446-867554DEBC22}"/>
              </a:ext>
            </a:extLst>
          </p:cNvPr>
          <p:cNvSpPr/>
          <p:nvPr/>
        </p:nvSpPr>
        <p:spPr bwMode="white">
          <a:xfrm>
            <a:off x="5153004" y="1209799"/>
            <a:ext cx="997795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B96B96-E0E3-0448-219B-B49E03AAD3B7}"/>
              </a:ext>
            </a:extLst>
          </p:cNvPr>
          <p:cNvSpPr/>
          <p:nvPr/>
        </p:nvSpPr>
        <p:spPr bwMode="white">
          <a:xfrm>
            <a:off x="8926486" y="1200716"/>
            <a:ext cx="816378" cy="35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9C078A-DE96-D783-348B-FBD03093B25F}"/>
              </a:ext>
            </a:extLst>
          </p:cNvPr>
          <p:cNvSpPr/>
          <p:nvPr/>
        </p:nvSpPr>
        <p:spPr bwMode="white">
          <a:xfrm>
            <a:off x="5207429" y="2118159"/>
            <a:ext cx="1523906" cy="4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86EB72-48DD-CFE0-0769-9EE03EF50840}"/>
              </a:ext>
            </a:extLst>
          </p:cNvPr>
          <p:cNvSpPr/>
          <p:nvPr/>
        </p:nvSpPr>
        <p:spPr bwMode="white">
          <a:xfrm>
            <a:off x="8345950" y="2118159"/>
            <a:ext cx="734740" cy="40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8DCC8A-754C-F066-77F4-1EC9C6294AF0}"/>
              </a:ext>
            </a:extLst>
          </p:cNvPr>
          <p:cNvSpPr/>
          <p:nvPr/>
        </p:nvSpPr>
        <p:spPr bwMode="white">
          <a:xfrm>
            <a:off x="2685727" y="3144604"/>
            <a:ext cx="816378" cy="35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AFC189-7E43-6A74-FAE4-D64B4DB16B69}"/>
              </a:ext>
            </a:extLst>
          </p:cNvPr>
          <p:cNvSpPr/>
          <p:nvPr/>
        </p:nvSpPr>
        <p:spPr bwMode="white">
          <a:xfrm>
            <a:off x="8545510" y="3108270"/>
            <a:ext cx="1006866" cy="42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ED14BB-2A90-41EF-EC45-DD09A3968BF7}"/>
              </a:ext>
            </a:extLst>
          </p:cNvPr>
          <p:cNvSpPr/>
          <p:nvPr/>
        </p:nvSpPr>
        <p:spPr bwMode="white">
          <a:xfrm>
            <a:off x="2966924" y="4125632"/>
            <a:ext cx="798236" cy="35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E2C88E-6863-F61F-DC90-102FC20E297A}"/>
              </a:ext>
            </a:extLst>
          </p:cNvPr>
          <p:cNvSpPr/>
          <p:nvPr/>
        </p:nvSpPr>
        <p:spPr bwMode="white">
          <a:xfrm>
            <a:off x="8853919" y="4071131"/>
            <a:ext cx="1505764" cy="47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D398513-54AF-5EAC-DB02-0389E2E25FAB}"/>
              </a:ext>
            </a:extLst>
          </p:cNvPr>
          <p:cNvSpPr/>
          <p:nvPr/>
        </p:nvSpPr>
        <p:spPr bwMode="white">
          <a:xfrm>
            <a:off x="2186829" y="5043075"/>
            <a:ext cx="707527" cy="40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87090AC-BB40-381A-3E13-E0DA0E352E58}"/>
              </a:ext>
            </a:extLst>
          </p:cNvPr>
          <p:cNvSpPr/>
          <p:nvPr/>
        </p:nvSpPr>
        <p:spPr bwMode="white">
          <a:xfrm>
            <a:off x="6060091" y="5097577"/>
            <a:ext cx="825449" cy="35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0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1612A6-6975-F806-A43E-5CDF6F76A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27161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90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867AE4-AC56-5310-D363-A88089C57B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426" y="764704"/>
            <a:ext cx="1096876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EA89AD-486A-1326-F5F3-81716254A7D0}"/>
              </a:ext>
            </a:extLst>
          </p:cNvPr>
          <p:cNvSpPr/>
          <p:nvPr/>
        </p:nvSpPr>
        <p:spPr bwMode="white">
          <a:xfrm>
            <a:off x="5946378" y="2348880"/>
            <a:ext cx="2453877" cy="62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B43B85-F848-247F-9E0A-25F4782BC289}"/>
              </a:ext>
            </a:extLst>
          </p:cNvPr>
          <p:cNvSpPr/>
          <p:nvPr/>
        </p:nvSpPr>
        <p:spPr bwMode="white">
          <a:xfrm>
            <a:off x="9086891" y="2542606"/>
            <a:ext cx="838083" cy="3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0013B5-F513-08FC-C848-178924FB508C}"/>
              </a:ext>
            </a:extLst>
          </p:cNvPr>
          <p:cNvSpPr/>
          <p:nvPr/>
        </p:nvSpPr>
        <p:spPr bwMode="white">
          <a:xfrm>
            <a:off x="5955589" y="3396200"/>
            <a:ext cx="2438915" cy="63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A64C9B-4923-ED47-95C7-660D6703A773}"/>
              </a:ext>
            </a:extLst>
          </p:cNvPr>
          <p:cNvSpPr/>
          <p:nvPr/>
        </p:nvSpPr>
        <p:spPr bwMode="white">
          <a:xfrm>
            <a:off x="9096101" y="3611190"/>
            <a:ext cx="828874" cy="3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2E958B-9E42-DF3E-9E56-EAF6160DCB17}"/>
              </a:ext>
            </a:extLst>
          </p:cNvPr>
          <p:cNvSpPr/>
          <p:nvPr/>
        </p:nvSpPr>
        <p:spPr bwMode="white">
          <a:xfrm>
            <a:off x="5946379" y="4467624"/>
            <a:ext cx="2423952" cy="62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AB4C1DD-1792-FD71-E47A-7666AB0A9EAF}"/>
              </a:ext>
            </a:extLst>
          </p:cNvPr>
          <p:cNvSpPr/>
          <p:nvPr/>
        </p:nvSpPr>
        <p:spPr bwMode="white">
          <a:xfrm>
            <a:off x="9096101" y="4670562"/>
            <a:ext cx="828874" cy="3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83F7556-01B3-1BE5-9CED-637C1CA90CF2}"/>
              </a:ext>
            </a:extLst>
          </p:cNvPr>
          <p:cNvSpPr/>
          <p:nvPr/>
        </p:nvSpPr>
        <p:spPr bwMode="white">
          <a:xfrm>
            <a:off x="5955589" y="5526996"/>
            <a:ext cx="2408989" cy="62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47403C6-A05A-CA0E-395E-BB5811B8B07A}"/>
              </a:ext>
            </a:extLst>
          </p:cNvPr>
          <p:cNvSpPr/>
          <p:nvPr/>
        </p:nvSpPr>
        <p:spPr bwMode="white">
          <a:xfrm>
            <a:off x="9086891" y="5729934"/>
            <a:ext cx="838083" cy="3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21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FF829A-4E68-951F-349C-843CDF8BA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51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3D5C67-D09A-2035-6D8D-46441A6A3C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526246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19907D6-EFC2-4446-3DEF-5CCBB60690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566" y="2132856"/>
            <a:ext cx="10528630" cy="36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59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2024-11-17T09:06:29Z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