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9" r:id="rId3"/>
    <p:sldId id="348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1E93D90-C7C3-0CCB-EE42-229FD3ED6A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4439816" y="2996952"/>
            <a:ext cx="3575760" cy="9906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1D14B-51E6-2715-6ADE-BF158D4C56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943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AB995B-42AD-37D1-86C1-655A860D6C17}"/>
              </a:ext>
            </a:extLst>
          </p:cNvPr>
          <p:cNvSpPr/>
          <p:nvPr/>
        </p:nvSpPr>
        <p:spPr bwMode="white">
          <a:xfrm>
            <a:off x="695400" y="2509732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9C95D0-3378-8562-5A8E-52FD1DE3A50D}"/>
              </a:ext>
            </a:extLst>
          </p:cNvPr>
          <p:cNvSpPr/>
          <p:nvPr/>
        </p:nvSpPr>
        <p:spPr bwMode="white">
          <a:xfrm>
            <a:off x="767408" y="3251496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625C66E-64F0-D233-D062-6BC383D514C3}"/>
              </a:ext>
            </a:extLst>
          </p:cNvPr>
          <p:cNvSpPr/>
          <p:nvPr/>
        </p:nvSpPr>
        <p:spPr bwMode="white">
          <a:xfrm>
            <a:off x="4151784" y="2509732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4591B65-2362-9ED1-17F8-0304A26F2C0F}"/>
              </a:ext>
            </a:extLst>
          </p:cNvPr>
          <p:cNvSpPr/>
          <p:nvPr/>
        </p:nvSpPr>
        <p:spPr bwMode="white">
          <a:xfrm>
            <a:off x="4223792" y="3251496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1F6A18B-B4D3-B502-3810-4787326BBF4E}"/>
              </a:ext>
            </a:extLst>
          </p:cNvPr>
          <p:cNvSpPr/>
          <p:nvPr/>
        </p:nvSpPr>
        <p:spPr bwMode="white">
          <a:xfrm>
            <a:off x="7925892" y="2508635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6810B03-2A7C-6573-0DD2-CB3AA4EA426A}"/>
              </a:ext>
            </a:extLst>
          </p:cNvPr>
          <p:cNvSpPr/>
          <p:nvPr/>
        </p:nvSpPr>
        <p:spPr bwMode="white">
          <a:xfrm>
            <a:off x="7997900" y="3250399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7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D65A3-F1FC-1AC6-B95C-12F9A4EEE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135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BF5595-DE63-5DB9-04D4-D92C105BC755}"/>
              </a:ext>
            </a:extLst>
          </p:cNvPr>
          <p:cNvSpPr/>
          <p:nvPr/>
        </p:nvSpPr>
        <p:spPr bwMode="white">
          <a:xfrm>
            <a:off x="911424" y="2420888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1B9B6A9-8A13-2AA9-7896-0322AF1038F0}"/>
              </a:ext>
            </a:extLst>
          </p:cNvPr>
          <p:cNvSpPr/>
          <p:nvPr/>
        </p:nvSpPr>
        <p:spPr bwMode="white">
          <a:xfrm>
            <a:off x="983432" y="3162652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9F2D4C5-7A04-87A2-627E-97FF37787048}"/>
              </a:ext>
            </a:extLst>
          </p:cNvPr>
          <p:cNvSpPr/>
          <p:nvPr/>
        </p:nvSpPr>
        <p:spPr bwMode="white">
          <a:xfrm>
            <a:off x="4301773" y="2408704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499E4AF-B42D-B469-2963-3039893960DB}"/>
              </a:ext>
            </a:extLst>
          </p:cNvPr>
          <p:cNvSpPr/>
          <p:nvPr/>
        </p:nvSpPr>
        <p:spPr bwMode="white">
          <a:xfrm>
            <a:off x="4373781" y="3150468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737EA7A-3943-752B-DA83-D96A46114013}"/>
              </a:ext>
            </a:extLst>
          </p:cNvPr>
          <p:cNvSpPr/>
          <p:nvPr/>
        </p:nvSpPr>
        <p:spPr bwMode="white">
          <a:xfrm>
            <a:off x="7786949" y="2449344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C3B7459-95B7-32F7-41F6-3C2E0021E915}"/>
              </a:ext>
            </a:extLst>
          </p:cNvPr>
          <p:cNvSpPr/>
          <p:nvPr/>
        </p:nvSpPr>
        <p:spPr bwMode="white">
          <a:xfrm>
            <a:off x="7858957" y="3191108"/>
            <a:ext cx="1944216" cy="5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9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25222-80BA-827B-178B-28CC633AD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5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A55439-5F05-407D-F1BD-6F8AAF572770}"/>
              </a:ext>
            </a:extLst>
          </p:cNvPr>
          <p:cNvSpPr/>
          <p:nvPr/>
        </p:nvSpPr>
        <p:spPr bwMode="white">
          <a:xfrm>
            <a:off x="712292" y="1616219"/>
            <a:ext cx="1504382" cy="2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EC41B1-0358-47D8-813C-16F69990501C}"/>
              </a:ext>
            </a:extLst>
          </p:cNvPr>
          <p:cNvSpPr/>
          <p:nvPr/>
        </p:nvSpPr>
        <p:spPr bwMode="white">
          <a:xfrm>
            <a:off x="2445188" y="1625768"/>
            <a:ext cx="1513904" cy="2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FC4423-70EF-165E-D8C8-D53CD9C52AB6}"/>
              </a:ext>
            </a:extLst>
          </p:cNvPr>
          <p:cNvSpPr/>
          <p:nvPr/>
        </p:nvSpPr>
        <p:spPr bwMode="white">
          <a:xfrm>
            <a:off x="712292" y="2093699"/>
            <a:ext cx="3941863" cy="2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C2DDEE-A4ED-CC55-1F8D-587CBAD64B8B}"/>
              </a:ext>
            </a:extLst>
          </p:cNvPr>
          <p:cNvSpPr/>
          <p:nvPr/>
        </p:nvSpPr>
        <p:spPr bwMode="white">
          <a:xfrm>
            <a:off x="1645390" y="2609376"/>
            <a:ext cx="1282258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D1A6B1-82F3-3712-F058-F32A9F0C8664}"/>
              </a:ext>
            </a:extLst>
          </p:cNvPr>
          <p:cNvSpPr/>
          <p:nvPr/>
        </p:nvSpPr>
        <p:spPr bwMode="white">
          <a:xfrm>
            <a:off x="712292" y="3134604"/>
            <a:ext cx="2780251" cy="2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87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CC83C-6F55-EF99-8825-D083D73976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02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BD38B-F1B4-397E-B2AA-719A33E87431}"/>
              </a:ext>
            </a:extLst>
          </p:cNvPr>
          <p:cNvSpPr/>
          <p:nvPr/>
        </p:nvSpPr>
        <p:spPr bwMode="white">
          <a:xfrm>
            <a:off x="6215667" y="4539486"/>
            <a:ext cx="199949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B6226-6787-38FB-9E7A-569A751F91D4}"/>
              </a:ext>
            </a:extLst>
          </p:cNvPr>
          <p:cNvSpPr/>
          <p:nvPr/>
        </p:nvSpPr>
        <p:spPr bwMode="white">
          <a:xfrm>
            <a:off x="7853350" y="4539486"/>
            <a:ext cx="199949" cy="209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4FDAAB-AD15-41FE-9799-15A1F7C3828D}"/>
              </a:ext>
            </a:extLst>
          </p:cNvPr>
          <p:cNvSpPr/>
          <p:nvPr/>
        </p:nvSpPr>
        <p:spPr bwMode="white">
          <a:xfrm>
            <a:off x="4635113" y="5092079"/>
            <a:ext cx="257078" cy="1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B42E78-F9C1-E45C-638D-EAA12D9402E7}"/>
              </a:ext>
            </a:extLst>
          </p:cNvPr>
          <p:cNvSpPr/>
          <p:nvPr/>
        </p:nvSpPr>
        <p:spPr bwMode="white">
          <a:xfrm>
            <a:off x="1597783" y="6168681"/>
            <a:ext cx="266599" cy="2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44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CCDE6-D216-C8E6-C739-3D1E5D6548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6343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01DCFA7-3CD5-307A-C53F-F24F52509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412776"/>
            <a:ext cx="5760640" cy="347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32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FA9CF-6C69-9550-0B34-28AE4236A7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47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51E6B-9445-4C99-0AC4-F20D5B2E48BB}"/>
              </a:ext>
            </a:extLst>
          </p:cNvPr>
          <p:cNvSpPr/>
          <p:nvPr/>
        </p:nvSpPr>
        <p:spPr bwMode="white">
          <a:xfrm>
            <a:off x="1169320" y="2936894"/>
            <a:ext cx="9140554" cy="57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64D81A-6EA9-970E-1DB2-C0B793D3E9B3}"/>
              </a:ext>
            </a:extLst>
          </p:cNvPr>
          <p:cNvSpPr/>
          <p:nvPr/>
        </p:nvSpPr>
        <p:spPr bwMode="white">
          <a:xfrm>
            <a:off x="1169320" y="3717032"/>
            <a:ext cx="9140554" cy="47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091E6CB-9D5D-340A-67CC-A43EFBE26568}"/>
              </a:ext>
            </a:extLst>
          </p:cNvPr>
          <p:cNvSpPr/>
          <p:nvPr/>
        </p:nvSpPr>
        <p:spPr bwMode="white">
          <a:xfrm>
            <a:off x="1169319" y="4483394"/>
            <a:ext cx="9391177" cy="47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0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FC5A9-C96C-F4E8-7258-D98452847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71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05CA33-73B4-3423-A52F-53B4DCFF679A}"/>
              </a:ext>
            </a:extLst>
          </p:cNvPr>
          <p:cNvSpPr/>
          <p:nvPr/>
        </p:nvSpPr>
        <p:spPr bwMode="white">
          <a:xfrm>
            <a:off x="712292" y="3645222"/>
            <a:ext cx="10444986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542E35-B25F-C35A-33D9-79AC5263C081}"/>
              </a:ext>
            </a:extLst>
          </p:cNvPr>
          <p:cNvSpPr/>
          <p:nvPr/>
        </p:nvSpPr>
        <p:spPr bwMode="white">
          <a:xfrm>
            <a:off x="721813" y="4112291"/>
            <a:ext cx="2627909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3DB6AE-2A0D-B6CC-7BC5-E893584257A4}"/>
              </a:ext>
            </a:extLst>
          </p:cNvPr>
          <p:cNvSpPr/>
          <p:nvPr/>
        </p:nvSpPr>
        <p:spPr bwMode="white">
          <a:xfrm>
            <a:off x="712292" y="4598424"/>
            <a:ext cx="10444986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DF3547-4BB1-CF15-2DC7-77211599FBC5}"/>
              </a:ext>
            </a:extLst>
          </p:cNvPr>
          <p:cNvSpPr/>
          <p:nvPr/>
        </p:nvSpPr>
        <p:spPr bwMode="white">
          <a:xfrm>
            <a:off x="1369269" y="5084557"/>
            <a:ext cx="9788010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9FAE5A-C6CE-CCE3-2E7A-B4D40DE1CB36}"/>
              </a:ext>
            </a:extLst>
          </p:cNvPr>
          <p:cNvSpPr/>
          <p:nvPr/>
        </p:nvSpPr>
        <p:spPr bwMode="white">
          <a:xfrm>
            <a:off x="721812" y="5542093"/>
            <a:ext cx="10444985" cy="3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77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139D3-C546-6690-316F-024F11CB0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327246" cy="586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0EF1100-A9A9-5FA0-5C59-484D152DA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73016"/>
            <a:ext cx="5616624" cy="320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6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D45E8-C588-34C6-D836-33E0B17E6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1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0C3AF-6A19-5865-FFCC-06322C87B811}"/>
              </a:ext>
            </a:extLst>
          </p:cNvPr>
          <p:cNvSpPr/>
          <p:nvPr/>
        </p:nvSpPr>
        <p:spPr bwMode="white">
          <a:xfrm>
            <a:off x="2111939" y="1014421"/>
            <a:ext cx="933098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8A0A4C-A5E8-A76B-6E2B-805082E7BCF9}"/>
              </a:ext>
            </a:extLst>
          </p:cNvPr>
          <p:cNvSpPr/>
          <p:nvPr/>
        </p:nvSpPr>
        <p:spPr bwMode="white">
          <a:xfrm>
            <a:off x="6587002" y="1004886"/>
            <a:ext cx="599848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16013C-B776-9915-2C9D-BD863612E326}"/>
              </a:ext>
            </a:extLst>
          </p:cNvPr>
          <p:cNvSpPr/>
          <p:nvPr/>
        </p:nvSpPr>
        <p:spPr bwMode="white">
          <a:xfrm>
            <a:off x="759898" y="2149100"/>
            <a:ext cx="8702569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05F6A6-A66B-9A3E-5638-6A41AE46DDBF}"/>
              </a:ext>
            </a:extLst>
          </p:cNvPr>
          <p:cNvSpPr/>
          <p:nvPr/>
        </p:nvSpPr>
        <p:spPr bwMode="white">
          <a:xfrm>
            <a:off x="759899" y="2708920"/>
            <a:ext cx="8702569" cy="53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F71E3D-6404-5F7B-4074-C70A70E74CCC}"/>
              </a:ext>
            </a:extLst>
          </p:cNvPr>
          <p:cNvSpPr/>
          <p:nvPr/>
        </p:nvSpPr>
        <p:spPr bwMode="white">
          <a:xfrm>
            <a:off x="769420" y="3569832"/>
            <a:ext cx="8854972" cy="4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47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4F908-2ED3-32D3-409E-2885CCD9A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57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2AE526-8C24-4899-C8AA-FA36B4E35D7D}"/>
              </a:ext>
            </a:extLst>
          </p:cNvPr>
          <p:cNvSpPr/>
          <p:nvPr/>
        </p:nvSpPr>
        <p:spPr bwMode="white">
          <a:xfrm>
            <a:off x="645642" y="2758947"/>
            <a:ext cx="10530680" cy="2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2CCFFC-FE7E-408D-13FF-31CD6D9C82B2}"/>
              </a:ext>
            </a:extLst>
          </p:cNvPr>
          <p:cNvSpPr/>
          <p:nvPr/>
        </p:nvSpPr>
        <p:spPr bwMode="white">
          <a:xfrm>
            <a:off x="551385" y="3340464"/>
            <a:ext cx="10605894" cy="2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DAF88B-8D44-E65E-45C6-2DFC363E6024}"/>
              </a:ext>
            </a:extLst>
          </p:cNvPr>
          <p:cNvSpPr/>
          <p:nvPr/>
        </p:nvSpPr>
        <p:spPr bwMode="white">
          <a:xfrm>
            <a:off x="2197632" y="3912448"/>
            <a:ext cx="980705" cy="2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F84EF2-61BA-27A2-014E-6BE1F9AF4C47}"/>
              </a:ext>
            </a:extLst>
          </p:cNvPr>
          <p:cNvSpPr/>
          <p:nvPr/>
        </p:nvSpPr>
        <p:spPr bwMode="white">
          <a:xfrm>
            <a:off x="2495601" y="4465365"/>
            <a:ext cx="8661678" cy="20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C67F0D-38C2-B8A8-32FD-8982425ADE60}"/>
              </a:ext>
            </a:extLst>
          </p:cNvPr>
          <p:cNvSpPr/>
          <p:nvPr/>
        </p:nvSpPr>
        <p:spPr bwMode="white">
          <a:xfrm>
            <a:off x="626599" y="5008750"/>
            <a:ext cx="10530680" cy="23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1BB727-9C8C-9E1E-E1A0-800C8415CF66}"/>
              </a:ext>
            </a:extLst>
          </p:cNvPr>
          <p:cNvSpPr/>
          <p:nvPr/>
        </p:nvSpPr>
        <p:spPr bwMode="white">
          <a:xfrm>
            <a:off x="655163" y="5571201"/>
            <a:ext cx="10530680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81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A0476-9FF5-CEDE-039D-BCB7E32E19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0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80F182-8D73-3B27-246F-7BCEA97BD7D4}"/>
              </a:ext>
            </a:extLst>
          </p:cNvPr>
          <p:cNvSpPr/>
          <p:nvPr/>
        </p:nvSpPr>
        <p:spPr bwMode="white">
          <a:xfrm>
            <a:off x="5101662" y="2081657"/>
            <a:ext cx="247556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C4476-3C99-2D19-1865-407B5A52D83F}"/>
              </a:ext>
            </a:extLst>
          </p:cNvPr>
          <p:cNvSpPr/>
          <p:nvPr/>
        </p:nvSpPr>
        <p:spPr bwMode="white">
          <a:xfrm>
            <a:off x="10519345" y="2053069"/>
            <a:ext cx="495113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76F52F-461D-288B-BB30-E8D9B1F64185}"/>
              </a:ext>
            </a:extLst>
          </p:cNvPr>
          <p:cNvSpPr/>
          <p:nvPr/>
        </p:nvSpPr>
        <p:spPr bwMode="white">
          <a:xfrm>
            <a:off x="4806498" y="2596250"/>
            <a:ext cx="371335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91B737-B41C-073F-A9F4-D3819B1564DA}"/>
              </a:ext>
            </a:extLst>
          </p:cNvPr>
          <p:cNvSpPr/>
          <p:nvPr/>
        </p:nvSpPr>
        <p:spPr bwMode="white">
          <a:xfrm>
            <a:off x="2692745" y="3168020"/>
            <a:ext cx="504634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0856A2-4AD4-E1FF-D0DD-E92FBD246C12}"/>
              </a:ext>
            </a:extLst>
          </p:cNvPr>
          <p:cNvSpPr/>
          <p:nvPr/>
        </p:nvSpPr>
        <p:spPr bwMode="white">
          <a:xfrm>
            <a:off x="6368010" y="3168020"/>
            <a:ext cx="495113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880945-B854-6FB3-EC1B-84ABC84F7C4D}"/>
              </a:ext>
            </a:extLst>
          </p:cNvPr>
          <p:cNvSpPr/>
          <p:nvPr/>
        </p:nvSpPr>
        <p:spPr bwMode="white">
          <a:xfrm>
            <a:off x="10128967" y="3168020"/>
            <a:ext cx="495113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472F85-05DB-9CA1-00AA-1C9E7CBC84AE}"/>
              </a:ext>
            </a:extLst>
          </p:cNvPr>
          <p:cNvSpPr/>
          <p:nvPr/>
        </p:nvSpPr>
        <p:spPr bwMode="white">
          <a:xfrm>
            <a:off x="1537271" y="3696607"/>
            <a:ext cx="412804" cy="58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34AF6C-86B7-4D4F-62CE-B88303F79F2F}"/>
              </a:ext>
            </a:extLst>
          </p:cNvPr>
          <p:cNvSpPr/>
          <p:nvPr/>
        </p:nvSpPr>
        <p:spPr bwMode="white">
          <a:xfrm>
            <a:off x="3565331" y="3696607"/>
            <a:ext cx="393147" cy="58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1349A4-3123-2326-99B0-0B1F1AD67637}"/>
              </a:ext>
            </a:extLst>
          </p:cNvPr>
          <p:cNvSpPr/>
          <p:nvPr/>
        </p:nvSpPr>
        <p:spPr bwMode="white">
          <a:xfrm>
            <a:off x="5774299" y="3696607"/>
            <a:ext cx="412804" cy="58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5732A1-19D0-37AE-98A8-13E7F37ECA5E}"/>
              </a:ext>
            </a:extLst>
          </p:cNvPr>
          <p:cNvSpPr/>
          <p:nvPr/>
        </p:nvSpPr>
        <p:spPr bwMode="white">
          <a:xfrm>
            <a:off x="8259387" y="3696607"/>
            <a:ext cx="353832" cy="58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3CDF19A-84B3-9FB2-77C7-4D77925989AC}"/>
              </a:ext>
            </a:extLst>
          </p:cNvPr>
          <p:cNvSpPr/>
          <p:nvPr/>
        </p:nvSpPr>
        <p:spPr>
          <a:xfrm>
            <a:off x="2135560" y="5373216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61C737B-7F0C-2095-66DE-ED11D793C00C}"/>
              </a:ext>
            </a:extLst>
          </p:cNvPr>
          <p:cNvSpPr/>
          <p:nvPr/>
        </p:nvSpPr>
        <p:spPr>
          <a:xfrm>
            <a:off x="4720041" y="5373216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76D7413-EF9A-6B62-B437-8FDD2355FFE3}"/>
              </a:ext>
            </a:extLst>
          </p:cNvPr>
          <p:cNvSpPr/>
          <p:nvPr/>
        </p:nvSpPr>
        <p:spPr>
          <a:xfrm>
            <a:off x="6951474" y="5377398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2CF1592-E29F-B844-24ED-9F90BF959D86}"/>
              </a:ext>
            </a:extLst>
          </p:cNvPr>
          <p:cNvSpPr/>
          <p:nvPr/>
        </p:nvSpPr>
        <p:spPr>
          <a:xfrm>
            <a:off x="9739909" y="5379489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0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4605A-FD68-F434-402A-E022E68B5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6356"/>
            <a:ext cx="11340000" cy="5045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2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DE6C5-DAF8-6D75-DA75-30869AE5E8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73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89358D-3C63-1F07-9957-48AE421190A3}"/>
              </a:ext>
            </a:extLst>
          </p:cNvPr>
          <p:cNvSpPr/>
          <p:nvPr/>
        </p:nvSpPr>
        <p:spPr bwMode="white">
          <a:xfrm>
            <a:off x="911424" y="3158072"/>
            <a:ext cx="9931647" cy="2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2760E8-1FBB-0327-8999-C344E60DDDD5}"/>
              </a:ext>
            </a:extLst>
          </p:cNvPr>
          <p:cNvSpPr/>
          <p:nvPr/>
        </p:nvSpPr>
        <p:spPr bwMode="white">
          <a:xfrm>
            <a:off x="788463" y="3672570"/>
            <a:ext cx="933098" cy="1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8085E4-7F21-6380-50CD-3FB11D05894B}"/>
              </a:ext>
            </a:extLst>
          </p:cNvPr>
          <p:cNvSpPr/>
          <p:nvPr/>
        </p:nvSpPr>
        <p:spPr bwMode="white">
          <a:xfrm>
            <a:off x="788463" y="4158484"/>
            <a:ext cx="10054608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CA775B-F30F-AE59-ADEC-07B680E8C9B6}"/>
              </a:ext>
            </a:extLst>
          </p:cNvPr>
          <p:cNvSpPr/>
          <p:nvPr/>
        </p:nvSpPr>
        <p:spPr bwMode="white">
          <a:xfrm>
            <a:off x="769420" y="4672982"/>
            <a:ext cx="10151116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81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F4CC5-30C5-FE99-CE7D-BC5FFAE2CF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8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E1F057-325F-DAC3-AA03-D6A3661D93CD}"/>
              </a:ext>
            </a:extLst>
          </p:cNvPr>
          <p:cNvSpPr/>
          <p:nvPr/>
        </p:nvSpPr>
        <p:spPr bwMode="white">
          <a:xfrm>
            <a:off x="1016977" y="1577472"/>
            <a:ext cx="9826094" cy="35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76C5CC-A4A4-D584-BF06-71D51163EA9E}"/>
              </a:ext>
            </a:extLst>
          </p:cNvPr>
          <p:cNvSpPr/>
          <p:nvPr/>
        </p:nvSpPr>
        <p:spPr bwMode="white">
          <a:xfrm>
            <a:off x="788463" y="2083191"/>
            <a:ext cx="1590075" cy="1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A56048-C416-70DE-FC2E-B0167C7F4A65}"/>
              </a:ext>
            </a:extLst>
          </p:cNvPr>
          <p:cNvSpPr/>
          <p:nvPr/>
        </p:nvSpPr>
        <p:spPr bwMode="white">
          <a:xfrm>
            <a:off x="788463" y="2569826"/>
            <a:ext cx="10054608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C973B7-A05B-7508-5957-8F928B31B8CB}"/>
              </a:ext>
            </a:extLst>
          </p:cNvPr>
          <p:cNvSpPr/>
          <p:nvPr/>
        </p:nvSpPr>
        <p:spPr bwMode="white">
          <a:xfrm>
            <a:off x="769420" y="3075544"/>
            <a:ext cx="10151116" cy="2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16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6481E-3107-8FEB-FBE8-31FF39A4AC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9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0169F-6F28-D201-6D2E-C53A1D918128}"/>
              </a:ext>
            </a:extLst>
          </p:cNvPr>
          <p:cNvSpPr/>
          <p:nvPr/>
        </p:nvSpPr>
        <p:spPr bwMode="white">
          <a:xfrm>
            <a:off x="617078" y="2713075"/>
            <a:ext cx="1713853" cy="2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2F85A4-D9F2-AF3B-925B-D508198D4BCD}"/>
              </a:ext>
            </a:extLst>
          </p:cNvPr>
          <p:cNvSpPr/>
          <p:nvPr/>
        </p:nvSpPr>
        <p:spPr bwMode="white">
          <a:xfrm>
            <a:off x="321914" y="3218828"/>
            <a:ext cx="1352040" cy="20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A509E5-2A76-71BD-ECEE-D27B4B39FED3}"/>
              </a:ext>
            </a:extLst>
          </p:cNvPr>
          <p:cNvSpPr/>
          <p:nvPr/>
        </p:nvSpPr>
        <p:spPr bwMode="white">
          <a:xfrm>
            <a:off x="321914" y="3724581"/>
            <a:ext cx="1094962" cy="2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4C64A9-F7FB-FCE1-0A09-262F87CA4D64}"/>
              </a:ext>
            </a:extLst>
          </p:cNvPr>
          <p:cNvSpPr/>
          <p:nvPr/>
        </p:nvSpPr>
        <p:spPr bwMode="white">
          <a:xfrm>
            <a:off x="321914" y="4239876"/>
            <a:ext cx="1075919" cy="2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63B361-00DF-2B27-2D3D-92D389CD5ABF}"/>
              </a:ext>
            </a:extLst>
          </p:cNvPr>
          <p:cNvSpPr/>
          <p:nvPr/>
        </p:nvSpPr>
        <p:spPr bwMode="white">
          <a:xfrm>
            <a:off x="263352" y="4726544"/>
            <a:ext cx="2753121" cy="25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80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D108C-6E21-246D-B06C-10C2FBDC42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84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BDC110-9B6B-A685-157D-62DDD31DD2D8}"/>
              </a:ext>
            </a:extLst>
          </p:cNvPr>
          <p:cNvSpPr/>
          <p:nvPr/>
        </p:nvSpPr>
        <p:spPr bwMode="white">
          <a:xfrm>
            <a:off x="1159798" y="1652946"/>
            <a:ext cx="647455" cy="2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E90CBB-9A37-2681-3D37-6B607F1DA637}"/>
              </a:ext>
            </a:extLst>
          </p:cNvPr>
          <p:cNvSpPr/>
          <p:nvPr/>
        </p:nvSpPr>
        <p:spPr bwMode="white">
          <a:xfrm>
            <a:off x="2349974" y="2815723"/>
            <a:ext cx="352292" cy="2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71B91-60E2-56E0-E7A3-0EFF4374F8FD}"/>
              </a:ext>
            </a:extLst>
          </p:cNvPr>
          <p:cNvSpPr/>
          <p:nvPr/>
        </p:nvSpPr>
        <p:spPr bwMode="white">
          <a:xfrm>
            <a:off x="5796725" y="2815723"/>
            <a:ext cx="333249" cy="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557319-5236-749E-27E3-B82A52A98AD9}"/>
              </a:ext>
            </a:extLst>
          </p:cNvPr>
          <p:cNvSpPr/>
          <p:nvPr/>
        </p:nvSpPr>
        <p:spPr bwMode="white">
          <a:xfrm>
            <a:off x="2654659" y="3921315"/>
            <a:ext cx="342770" cy="2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D92D91-73EE-6E11-8D5A-942D08A4B625}"/>
              </a:ext>
            </a:extLst>
          </p:cNvPr>
          <p:cNvSpPr/>
          <p:nvPr/>
        </p:nvSpPr>
        <p:spPr bwMode="white">
          <a:xfrm>
            <a:off x="10519345" y="4655200"/>
            <a:ext cx="352291" cy="2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4E2BF-154B-2C50-6B37-EF91604F6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5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4E9230-E764-30E7-BD00-37A25A0357CC}"/>
              </a:ext>
            </a:extLst>
          </p:cNvPr>
          <p:cNvSpPr/>
          <p:nvPr/>
        </p:nvSpPr>
        <p:spPr bwMode="white">
          <a:xfrm>
            <a:off x="6842900" y="1052736"/>
            <a:ext cx="486772" cy="5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A9635-FC94-8744-0C4C-D4A48C20B2E5}"/>
              </a:ext>
            </a:extLst>
          </p:cNvPr>
          <p:cNvSpPr/>
          <p:nvPr/>
        </p:nvSpPr>
        <p:spPr bwMode="white">
          <a:xfrm>
            <a:off x="10203958" y="1052736"/>
            <a:ext cx="486772" cy="57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BC5BA-B0C4-2102-4FAD-09628DF41221}"/>
              </a:ext>
            </a:extLst>
          </p:cNvPr>
          <p:cNvSpPr/>
          <p:nvPr/>
        </p:nvSpPr>
        <p:spPr bwMode="white">
          <a:xfrm>
            <a:off x="6149017" y="1947567"/>
            <a:ext cx="352292" cy="2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52A7D6-4A62-7C2C-A8EE-B1B11D6486E5}"/>
              </a:ext>
            </a:extLst>
          </p:cNvPr>
          <p:cNvSpPr/>
          <p:nvPr/>
        </p:nvSpPr>
        <p:spPr bwMode="white">
          <a:xfrm>
            <a:off x="9281561" y="1947567"/>
            <a:ext cx="352292" cy="20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2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C9B36-593D-84E7-B255-1DAA04103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0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6AE05E-ADAA-DD1C-CC62-E98785FD3C1B}"/>
              </a:ext>
            </a:extLst>
          </p:cNvPr>
          <p:cNvSpPr/>
          <p:nvPr/>
        </p:nvSpPr>
        <p:spPr bwMode="white">
          <a:xfrm>
            <a:off x="1597783" y="2552980"/>
            <a:ext cx="266599" cy="21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898602-1222-45E3-A06E-1F613C3B8A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470241"/>
            <a:ext cx="11340000" cy="17313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2497C-B864-EC3C-4B32-393F128F7A45}"/>
              </a:ext>
            </a:extLst>
          </p:cNvPr>
          <p:cNvSpPr/>
          <p:nvPr/>
        </p:nvSpPr>
        <p:spPr bwMode="white">
          <a:xfrm>
            <a:off x="9940689" y="3757203"/>
            <a:ext cx="257078" cy="21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8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A5659-8458-388F-4055-D41676D09D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2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D1E98-D2B3-B27A-0F9B-648448A9DA4B}"/>
              </a:ext>
            </a:extLst>
          </p:cNvPr>
          <p:cNvSpPr/>
          <p:nvPr/>
        </p:nvSpPr>
        <p:spPr bwMode="white">
          <a:xfrm>
            <a:off x="6129974" y="1586029"/>
            <a:ext cx="247556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7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77D63-AC4C-F792-F263-74B057707E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5CD3B-D907-95BD-4770-6F747A7FB742}"/>
              </a:ext>
            </a:extLst>
          </p:cNvPr>
          <p:cNvSpPr/>
          <p:nvPr/>
        </p:nvSpPr>
        <p:spPr bwMode="white">
          <a:xfrm>
            <a:off x="10024231" y="2100019"/>
            <a:ext cx="257078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3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65621-FFD9-DDB4-2240-07785E29E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7EF3E-7364-DC35-FA3B-4541EE70D51C}"/>
              </a:ext>
            </a:extLst>
          </p:cNvPr>
          <p:cNvSpPr/>
          <p:nvPr/>
        </p:nvSpPr>
        <p:spPr bwMode="white">
          <a:xfrm>
            <a:off x="5463476" y="1090904"/>
            <a:ext cx="238035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58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C05C1-476C-6432-7E6F-A88A8DB92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5C3850-2CFF-8CFF-C99C-702331516677}"/>
              </a:ext>
            </a:extLst>
          </p:cNvPr>
          <p:cNvSpPr/>
          <p:nvPr/>
        </p:nvSpPr>
        <p:spPr bwMode="white">
          <a:xfrm>
            <a:off x="2211398" y="2157123"/>
            <a:ext cx="562794" cy="60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88F6C-B149-7AD4-8BE7-8AE7EE247935}"/>
              </a:ext>
            </a:extLst>
          </p:cNvPr>
          <p:cNvSpPr/>
          <p:nvPr/>
        </p:nvSpPr>
        <p:spPr bwMode="white">
          <a:xfrm>
            <a:off x="5124949" y="2157123"/>
            <a:ext cx="460467" cy="60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7043B4-1FCA-5074-B241-057579D29D37}"/>
              </a:ext>
            </a:extLst>
          </p:cNvPr>
          <p:cNvSpPr/>
          <p:nvPr/>
        </p:nvSpPr>
        <p:spPr bwMode="white">
          <a:xfrm>
            <a:off x="8059563" y="2157123"/>
            <a:ext cx="537211" cy="60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2D813D-C5FA-09C7-6D82-A3DC4347AA3C}"/>
              </a:ext>
            </a:extLst>
          </p:cNvPr>
          <p:cNvSpPr/>
          <p:nvPr/>
        </p:nvSpPr>
        <p:spPr bwMode="white">
          <a:xfrm>
            <a:off x="10795465" y="2341680"/>
            <a:ext cx="199949" cy="21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CC3921-D6A6-92F3-BF78-791EA919B412}"/>
              </a:ext>
            </a:extLst>
          </p:cNvPr>
          <p:cNvSpPr/>
          <p:nvPr/>
        </p:nvSpPr>
        <p:spPr bwMode="white">
          <a:xfrm>
            <a:off x="2369017" y="3093052"/>
            <a:ext cx="662715" cy="32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BD5D013-9876-A871-E32C-6CECE68C1EBD}"/>
              </a:ext>
            </a:extLst>
          </p:cNvPr>
          <p:cNvSpPr/>
          <p:nvPr/>
        </p:nvSpPr>
        <p:spPr bwMode="white">
          <a:xfrm>
            <a:off x="5035012" y="2996952"/>
            <a:ext cx="700948" cy="5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6B81D6-7987-5956-26B3-DFE35515C6F1}"/>
              </a:ext>
            </a:extLst>
          </p:cNvPr>
          <p:cNvSpPr/>
          <p:nvPr/>
        </p:nvSpPr>
        <p:spPr bwMode="white">
          <a:xfrm>
            <a:off x="8091384" y="2996952"/>
            <a:ext cx="524895" cy="58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1C85F6-E317-7596-5B67-D34F119A77C5}"/>
              </a:ext>
            </a:extLst>
          </p:cNvPr>
          <p:cNvSpPr/>
          <p:nvPr/>
        </p:nvSpPr>
        <p:spPr bwMode="white">
          <a:xfrm>
            <a:off x="10804986" y="2978598"/>
            <a:ext cx="554889" cy="61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73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2024-11-17T02:19:32Z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