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878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C400B6B-34D1-F7DA-C8F4-ED4ED437C4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3000375"/>
            <a:ext cx="64103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ED3BB5-F562-74B9-2674-7264E11B47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20" y="755984"/>
            <a:ext cx="10093355" cy="5868000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3250D52-6B03-407A-122B-B780477F98D1}"/>
              </a:ext>
            </a:extLst>
          </p:cNvPr>
          <p:cNvSpPr/>
          <p:nvPr/>
        </p:nvSpPr>
        <p:spPr bwMode="white">
          <a:xfrm>
            <a:off x="1991544" y="4293096"/>
            <a:ext cx="237626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61246D5-D1CF-769E-0C1A-A6311B44F788}"/>
              </a:ext>
            </a:extLst>
          </p:cNvPr>
          <p:cNvSpPr/>
          <p:nvPr/>
        </p:nvSpPr>
        <p:spPr bwMode="white">
          <a:xfrm>
            <a:off x="4727848" y="4293096"/>
            <a:ext cx="237626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A96AE7F-F543-CBDC-06F0-D331729E073B}"/>
              </a:ext>
            </a:extLst>
          </p:cNvPr>
          <p:cNvSpPr/>
          <p:nvPr/>
        </p:nvSpPr>
        <p:spPr bwMode="white">
          <a:xfrm>
            <a:off x="1919536" y="5589240"/>
            <a:ext cx="237626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F392087-6FD8-DDFB-1C6E-340931C34E15}"/>
              </a:ext>
            </a:extLst>
          </p:cNvPr>
          <p:cNvSpPr/>
          <p:nvPr/>
        </p:nvSpPr>
        <p:spPr bwMode="white">
          <a:xfrm>
            <a:off x="4511824" y="5589240"/>
            <a:ext cx="237626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23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1D8185-FC9F-83DD-86F0-580B1E1CED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1340000" cy="408017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1335966-2611-DF29-7D95-6B9E8F0960C6}"/>
              </a:ext>
            </a:extLst>
          </p:cNvPr>
          <p:cNvSpPr/>
          <p:nvPr/>
        </p:nvSpPr>
        <p:spPr bwMode="white">
          <a:xfrm>
            <a:off x="8976320" y="1196752"/>
            <a:ext cx="237626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E510CE4-5491-7BA1-2CC2-04B41418A07C}"/>
              </a:ext>
            </a:extLst>
          </p:cNvPr>
          <p:cNvSpPr/>
          <p:nvPr/>
        </p:nvSpPr>
        <p:spPr bwMode="white">
          <a:xfrm>
            <a:off x="1055440" y="2420888"/>
            <a:ext cx="612068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1C2ACFB-0611-AD5B-AF7D-B484A0B982AD}"/>
              </a:ext>
            </a:extLst>
          </p:cNvPr>
          <p:cNvSpPr/>
          <p:nvPr/>
        </p:nvSpPr>
        <p:spPr bwMode="white">
          <a:xfrm>
            <a:off x="7284132" y="2408748"/>
            <a:ext cx="338437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5DF0440-C84E-8F1F-CB0C-B2EA14501DA6}"/>
              </a:ext>
            </a:extLst>
          </p:cNvPr>
          <p:cNvSpPr/>
          <p:nvPr/>
        </p:nvSpPr>
        <p:spPr bwMode="white">
          <a:xfrm>
            <a:off x="1127448" y="3921352"/>
            <a:ext cx="4176464" cy="1091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DC005E2-56EB-AE55-E2D5-945B1FAE3755}"/>
              </a:ext>
            </a:extLst>
          </p:cNvPr>
          <p:cNvSpPr/>
          <p:nvPr/>
        </p:nvSpPr>
        <p:spPr bwMode="white">
          <a:xfrm>
            <a:off x="5303912" y="4076656"/>
            <a:ext cx="4464496" cy="79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8EA1E-4F0C-7413-3AAC-52D21EB0F7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8031554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C487B5-42ED-3697-AEE1-B3586221E353}"/>
              </a:ext>
            </a:extLst>
          </p:cNvPr>
          <p:cNvSpPr/>
          <p:nvPr/>
        </p:nvSpPr>
        <p:spPr bwMode="white">
          <a:xfrm>
            <a:off x="3010618" y="4797152"/>
            <a:ext cx="286935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008FC9D-FE2A-B760-4E44-11386AD072CF}"/>
              </a:ext>
            </a:extLst>
          </p:cNvPr>
          <p:cNvSpPr/>
          <p:nvPr/>
        </p:nvSpPr>
        <p:spPr bwMode="white">
          <a:xfrm>
            <a:off x="2927648" y="5788591"/>
            <a:ext cx="35283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10372-5398-9CDC-7996-C9BA4FB9F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908023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488FB7-8A56-02CB-3270-71548E4E35F4}"/>
              </a:ext>
            </a:extLst>
          </p:cNvPr>
          <p:cNvSpPr/>
          <p:nvPr/>
        </p:nvSpPr>
        <p:spPr bwMode="white">
          <a:xfrm>
            <a:off x="2094780" y="4365104"/>
            <a:ext cx="337754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FA57AF2-20AB-0B1D-677C-EDA1558593B4}"/>
              </a:ext>
            </a:extLst>
          </p:cNvPr>
          <p:cNvSpPr/>
          <p:nvPr/>
        </p:nvSpPr>
        <p:spPr bwMode="white">
          <a:xfrm>
            <a:off x="2103099" y="5661248"/>
            <a:ext cx="4424949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40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A690FC-1336-A379-307D-A294409727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8" y="692696"/>
            <a:ext cx="1116618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B442D9-EE10-A0BF-3768-3631D40D1A01}"/>
              </a:ext>
            </a:extLst>
          </p:cNvPr>
          <p:cNvSpPr/>
          <p:nvPr/>
        </p:nvSpPr>
        <p:spPr bwMode="white">
          <a:xfrm>
            <a:off x="1459830" y="4517840"/>
            <a:ext cx="4762738" cy="953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8893BB-FBBF-A81A-9FBC-762FC1A977DF}"/>
              </a:ext>
            </a:extLst>
          </p:cNvPr>
          <p:cNvSpPr/>
          <p:nvPr/>
        </p:nvSpPr>
        <p:spPr bwMode="white">
          <a:xfrm>
            <a:off x="1424372" y="5959812"/>
            <a:ext cx="5998257" cy="42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73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7188B8-1D59-1473-5753-98958C6555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05" y="764704"/>
            <a:ext cx="1030058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805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25C1E-4B8E-C031-F178-D5D7F0717B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013" y="863996"/>
            <a:ext cx="11340000" cy="41732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AC6CBB-6EA7-3AD0-B347-998E02BE6B55}"/>
              </a:ext>
            </a:extLst>
          </p:cNvPr>
          <p:cNvSpPr/>
          <p:nvPr/>
        </p:nvSpPr>
        <p:spPr bwMode="white">
          <a:xfrm>
            <a:off x="1703511" y="2112147"/>
            <a:ext cx="3389622" cy="4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529FD9-9559-2A27-E854-758CAA9CA1C9}"/>
              </a:ext>
            </a:extLst>
          </p:cNvPr>
          <p:cNvSpPr/>
          <p:nvPr/>
        </p:nvSpPr>
        <p:spPr bwMode="white">
          <a:xfrm>
            <a:off x="1703512" y="2960948"/>
            <a:ext cx="367526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02A03B-EDA6-6CF7-424E-6BB1A9D98B02}"/>
              </a:ext>
            </a:extLst>
          </p:cNvPr>
          <p:cNvSpPr/>
          <p:nvPr/>
        </p:nvSpPr>
        <p:spPr bwMode="white">
          <a:xfrm>
            <a:off x="1732075" y="4351198"/>
            <a:ext cx="4341763" cy="4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52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ED380-586A-BF31-C96B-C19764FD5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057" y="761493"/>
            <a:ext cx="8731378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504FAC-C823-A084-9450-C7D2BC8C0635}"/>
              </a:ext>
            </a:extLst>
          </p:cNvPr>
          <p:cNvSpPr/>
          <p:nvPr/>
        </p:nvSpPr>
        <p:spPr bwMode="white">
          <a:xfrm>
            <a:off x="2135560" y="2921733"/>
            <a:ext cx="1905769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153B297-0DE6-D02F-C22D-89660D1A50D8}"/>
              </a:ext>
            </a:extLst>
          </p:cNvPr>
          <p:cNvSpPr/>
          <p:nvPr/>
        </p:nvSpPr>
        <p:spPr bwMode="white">
          <a:xfrm>
            <a:off x="4257353" y="3200784"/>
            <a:ext cx="3247691" cy="33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3DF2762-BF81-5EF5-22E8-D200A1D114ED}"/>
              </a:ext>
            </a:extLst>
          </p:cNvPr>
          <p:cNvSpPr/>
          <p:nvPr/>
        </p:nvSpPr>
        <p:spPr bwMode="white">
          <a:xfrm>
            <a:off x="2097113" y="4073861"/>
            <a:ext cx="1905769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167D138-96B0-797D-E865-AC7C61A624F2}"/>
              </a:ext>
            </a:extLst>
          </p:cNvPr>
          <p:cNvSpPr/>
          <p:nvPr/>
        </p:nvSpPr>
        <p:spPr bwMode="white">
          <a:xfrm>
            <a:off x="4257353" y="4072447"/>
            <a:ext cx="2952328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6A263A1-7A40-F72F-2718-86498F1E05B6}"/>
              </a:ext>
            </a:extLst>
          </p:cNvPr>
          <p:cNvSpPr/>
          <p:nvPr/>
        </p:nvSpPr>
        <p:spPr bwMode="white">
          <a:xfrm>
            <a:off x="2135560" y="5085184"/>
            <a:ext cx="7511603" cy="163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1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0F9630-8357-A42B-C98F-F473E775E1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686" y="731866"/>
            <a:ext cx="781378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3DAE3D-FCDB-58A7-F14C-4803B8380683}"/>
              </a:ext>
            </a:extLst>
          </p:cNvPr>
          <p:cNvSpPr/>
          <p:nvPr/>
        </p:nvSpPr>
        <p:spPr bwMode="white">
          <a:xfrm>
            <a:off x="2999656" y="5661248"/>
            <a:ext cx="6368237" cy="91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35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55E2B7-D2E3-8178-B8C6-4648E87159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340000" cy="357988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10D33F-BB8A-4D55-9F9F-39802F720E4E}"/>
              </a:ext>
            </a:extLst>
          </p:cNvPr>
          <p:cNvSpPr/>
          <p:nvPr/>
        </p:nvSpPr>
        <p:spPr bwMode="white">
          <a:xfrm>
            <a:off x="1760024" y="1844824"/>
            <a:ext cx="347188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80CE751-37CA-DC95-10A9-535C252262A4}"/>
              </a:ext>
            </a:extLst>
          </p:cNvPr>
          <p:cNvSpPr/>
          <p:nvPr/>
        </p:nvSpPr>
        <p:spPr bwMode="white">
          <a:xfrm>
            <a:off x="1703512" y="3429000"/>
            <a:ext cx="604867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79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2024-11-17T11:10:13Z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