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7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08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4E90EAC-FE4F-A366-2708-96D6403F6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53708"/>
            <a:ext cx="11665296" cy="19752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D27DC76-23B2-3F24-CB5D-D04BC2565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645024"/>
            <a:ext cx="66294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90DD3-1C01-A011-99C7-612DA2184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64" y="905184"/>
            <a:ext cx="11340000" cy="42121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7A52BB-BECD-C70C-0937-1706BBB82897}"/>
              </a:ext>
            </a:extLst>
          </p:cNvPr>
          <p:cNvSpPr/>
          <p:nvPr/>
        </p:nvSpPr>
        <p:spPr bwMode="white">
          <a:xfrm>
            <a:off x="1640648" y="1955144"/>
            <a:ext cx="9423904" cy="52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DEFB3E1-F1CA-5DB4-799E-534DAFBBE6D6}"/>
              </a:ext>
            </a:extLst>
          </p:cNvPr>
          <p:cNvSpPr/>
          <p:nvPr/>
        </p:nvSpPr>
        <p:spPr bwMode="white">
          <a:xfrm>
            <a:off x="1621604" y="2839726"/>
            <a:ext cx="3322267" cy="4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0F03F9B-F4DC-E32C-65AC-17549543806D}"/>
              </a:ext>
            </a:extLst>
          </p:cNvPr>
          <p:cNvSpPr/>
          <p:nvPr/>
        </p:nvSpPr>
        <p:spPr bwMode="white">
          <a:xfrm>
            <a:off x="5015880" y="2839726"/>
            <a:ext cx="6120680" cy="52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CF90D17-CD8E-7BAD-6A7E-E9C2C0E67454}"/>
              </a:ext>
            </a:extLst>
          </p:cNvPr>
          <p:cNvSpPr/>
          <p:nvPr/>
        </p:nvSpPr>
        <p:spPr bwMode="white">
          <a:xfrm>
            <a:off x="1659501" y="3649756"/>
            <a:ext cx="2132244" cy="50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5A49186-E245-A316-9E35-FC3FA6601AF3}"/>
              </a:ext>
            </a:extLst>
          </p:cNvPr>
          <p:cNvSpPr/>
          <p:nvPr/>
        </p:nvSpPr>
        <p:spPr bwMode="white">
          <a:xfrm>
            <a:off x="3791744" y="3612640"/>
            <a:ext cx="7200799" cy="52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4B9B6C4-C56E-6106-FC89-1F85524CB095}"/>
              </a:ext>
            </a:extLst>
          </p:cNvPr>
          <p:cNvSpPr/>
          <p:nvPr/>
        </p:nvSpPr>
        <p:spPr bwMode="white">
          <a:xfrm>
            <a:off x="1703512" y="4437112"/>
            <a:ext cx="8496944" cy="52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19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0" grpId="0" animBg="1"/>
      <p:bldP spid="21" grpId="0" animBg="1"/>
      <p:bldP spid="2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85B35-A950-B6A2-B9D0-48C5FD5CE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9793088" cy="297619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C173062-7D49-F162-A392-04552C47CE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2" y="2708920"/>
            <a:ext cx="7526176" cy="226184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E61C1BA-E650-320C-4CD2-A8CDB0F2CA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600" y="5157192"/>
            <a:ext cx="10262400" cy="144554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1E238A-082B-F232-3182-06FB83FE559C}"/>
              </a:ext>
            </a:extLst>
          </p:cNvPr>
          <p:cNvSpPr/>
          <p:nvPr/>
        </p:nvSpPr>
        <p:spPr bwMode="white">
          <a:xfrm>
            <a:off x="1929600" y="5301208"/>
            <a:ext cx="9433048" cy="122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4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AAE110-E246-89A6-FF1D-F82CB7097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1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2981F-1959-5E2E-22F3-DB8645A7E1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764704"/>
            <a:ext cx="80827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44F576-9BAE-4789-89D5-4EB7D762919C}"/>
              </a:ext>
            </a:extLst>
          </p:cNvPr>
          <p:cNvSpPr/>
          <p:nvPr/>
        </p:nvSpPr>
        <p:spPr bwMode="white">
          <a:xfrm>
            <a:off x="3656089" y="1532162"/>
            <a:ext cx="1079051" cy="35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976536-0C75-CC1F-2034-DE99DC5B8244}"/>
              </a:ext>
            </a:extLst>
          </p:cNvPr>
          <p:cNvSpPr/>
          <p:nvPr/>
        </p:nvSpPr>
        <p:spPr bwMode="white">
          <a:xfrm>
            <a:off x="7504029" y="1939662"/>
            <a:ext cx="1045119" cy="35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ADB7F3-6A3D-748E-841D-44C2FA5FBE18}"/>
              </a:ext>
            </a:extLst>
          </p:cNvPr>
          <p:cNvSpPr/>
          <p:nvPr/>
        </p:nvSpPr>
        <p:spPr bwMode="white">
          <a:xfrm>
            <a:off x="7225783" y="2985579"/>
            <a:ext cx="1065478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9692BC-3BA9-E4C0-D5C9-A4629E136E70}"/>
              </a:ext>
            </a:extLst>
          </p:cNvPr>
          <p:cNvSpPr/>
          <p:nvPr/>
        </p:nvSpPr>
        <p:spPr bwMode="white">
          <a:xfrm>
            <a:off x="3771460" y="5403412"/>
            <a:ext cx="1065478" cy="35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4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155D3-5E4A-018A-F111-AEAE0FFBE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909077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27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3ECC7-D93B-DBF9-2C08-6B10D5CF1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78" y="764704"/>
            <a:ext cx="10439875" cy="586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9213CC8-ACF2-B0FD-F7A7-CCBDA62A7D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060848"/>
            <a:ext cx="6055072" cy="450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87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A18E6-D942-ACD1-867F-C9B393627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340000" cy="19743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3D692C-D859-E114-3FAB-F0C98EC1E4F2}"/>
              </a:ext>
            </a:extLst>
          </p:cNvPr>
          <p:cNvSpPr/>
          <p:nvPr/>
        </p:nvSpPr>
        <p:spPr bwMode="white">
          <a:xfrm>
            <a:off x="6329106" y="1223467"/>
            <a:ext cx="428463" cy="352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0CC2DA-5B0A-AD49-B9B5-30FB40D6A750}"/>
              </a:ext>
            </a:extLst>
          </p:cNvPr>
          <p:cNvSpPr/>
          <p:nvPr/>
        </p:nvSpPr>
        <p:spPr bwMode="white">
          <a:xfrm>
            <a:off x="9461650" y="1194854"/>
            <a:ext cx="495113" cy="38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FFD5D7-3D05-5872-E34A-975B4156E1BF}"/>
              </a:ext>
            </a:extLst>
          </p:cNvPr>
          <p:cNvSpPr/>
          <p:nvPr/>
        </p:nvSpPr>
        <p:spPr bwMode="white">
          <a:xfrm>
            <a:off x="2425328" y="2129559"/>
            <a:ext cx="580806" cy="37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F15A2C-0AB2-7084-FAA5-DF0D9C694965}"/>
              </a:ext>
            </a:extLst>
          </p:cNvPr>
          <p:cNvSpPr/>
          <p:nvPr/>
        </p:nvSpPr>
        <p:spPr bwMode="white">
          <a:xfrm>
            <a:off x="7290769" y="2139097"/>
            <a:ext cx="304686" cy="36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E2C05F6-EBE9-7E3A-1739-710BECF0E1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779320"/>
            <a:ext cx="11340000" cy="357212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5DF912-381A-ABFC-9939-2B9AFAC08C13}"/>
              </a:ext>
            </a:extLst>
          </p:cNvPr>
          <p:cNvSpPr/>
          <p:nvPr/>
        </p:nvSpPr>
        <p:spPr bwMode="white">
          <a:xfrm>
            <a:off x="6319585" y="2960307"/>
            <a:ext cx="447506" cy="4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EC5ED9-BA43-4959-48FF-AF356C0DDC0E}"/>
              </a:ext>
            </a:extLst>
          </p:cNvPr>
          <p:cNvSpPr/>
          <p:nvPr/>
        </p:nvSpPr>
        <p:spPr bwMode="white">
          <a:xfrm>
            <a:off x="9461650" y="3007936"/>
            <a:ext cx="437984" cy="35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361AEF-3427-C87D-A69F-68E28B46A0E8}"/>
              </a:ext>
            </a:extLst>
          </p:cNvPr>
          <p:cNvSpPr/>
          <p:nvPr/>
        </p:nvSpPr>
        <p:spPr bwMode="white">
          <a:xfrm>
            <a:off x="2444371" y="3912875"/>
            <a:ext cx="571284" cy="3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7162B3-1E6F-7EB8-BC91-6FF36B4DD356}"/>
              </a:ext>
            </a:extLst>
          </p:cNvPr>
          <p:cNvSpPr/>
          <p:nvPr/>
        </p:nvSpPr>
        <p:spPr bwMode="white">
          <a:xfrm>
            <a:off x="7281247" y="3903349"/>
            <a:ext cx="304686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117671-4754-E20B-DF1F-831560950B18}"/>
              </a:ext>
            </a:extLst>
          </p:cNvPr>
          <p:cNvSpPr/>
          <p:nvPr/>
        </p:nvSpPr>
        <p:spPr bwMode="white">
          <a:xfrm>
            <a:off x="6300542" y="4779711"/>
            <a:ext cx="466549" cy="4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C8AB94D-86D5-2418-B386-2F6E281A22D9}"/>
              </a:ext>
            </a:extLst>
          </p:cNvPr>
          <p:cNvSpPr/>
          <p:nvPr/>
        </p:nvSpPr>
        <p:spPr bwMode="white">
          <a:xfrm>
            <a:off x="9461650" y="4770185"/>
            <a:ext cx="447506" cy="4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84BCBE4-1517-C9D2-E9AD-EA34F3B37917}"/>
              </a:ext>
            </a:extLst>
          </p:cNvPr>
          <p:cNvSpPr/>
          <p:nvPr/>
        </p:nvSpPr>
        <p:spPr bwMode="white">
          <a:xfrm>
            <a:off x="2444371" y="5713227"/>
            <a:ext cx="571284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C6D20F9-42D0-DDD0-ECAB-4FE463E8D986}"/>
              </a:ext>
            </a:extLst>
          </p:cNvPr>
          <p:cNvSpPr/>
          <p:nvPr/>
        </p:nvSpPr>
        <p:spPr bwMode="white">
          <a:xfrm>
            <a:off x="7281247" y="5713227"/>
            <a:ext cx="304686" cy="37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01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A3ED80-C715-5A16-1AE2-E84A01093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02" y="908720"/>
            <a:ext cx="11340000" cy="183803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DE76ED5-EA64-8353-5EC4-80BD4043F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852936"/>
            <a:ext cx="4429372" cy="356451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B6DAFA6-EF7A-AA98-920D-F8EC5086DD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60" y="2924944"/>
            <a:ext cx="5034160" cy="374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2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537EF-C6DC-8E94-9386-6A29B98C32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3438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EFEFF2-1EC4-D7EB-E9A2-29717DF9EEB0}"/>
              </a:ext>
            </a:extLst>
          </p:cNvPr>
          <p:cNvSpPr/>
          <p:nvPr/>
        </p:nvSpPr>
        <p:spPr bwMode="white">
          <a:xfrm>
            <a:off x="6621104" y="5137450"/>
            <a:ext cx="2474592" cy="46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14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9F13A-D09C-CC98-2C39-C9DDDE73C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33806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6B0A67-172C-BE17-8A21-F9A7EF9C0C3C}"/>
              </a:ext>
            </a:extLst>
          </p:cNvPr>
          <p:cNvSpPr/>
          <p:nvPr/>
        </p:nvSpPr>
        <p:spPr bwMode="white">
          <a:xfrm>
            <a:off x="1760024" y="1997560"/>
            <a:ext cx="9495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967F97-1F9D-6E40-B875-3166B699B78B}"/>
              </a:ext>
            </a:extLst>
          </p:cNvPr>
          <p:cNvSpPr/>
          <p:nvPr/>
        </p:nvSpPr>
        <p:spPr bwMode="white">
          <a:xfrm>
            <a:off x="1760025" y="2867569"/>
            <a:ext cx="1656726" cy="50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41F138-7C0F-508A-ED43-8849E253BE1D}"/>
              </a:ext>
            </a:extLst>
          </p:cNvPr>
          <p:cNvSpPr/>
          <p:nvPr/>
        </p:nvSpPr>
        <p:spPr bwMode="white">
          <a:xfrm>
            <a:off x="1740981" y="3723352"/>
            <a:ext cx="1656725" cy="44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1F7B80A-0DBB-A6E2-F922-209E8B705401}"/>
              </a:ext>
            </a:extLst>
          </p:cNvPr>
          <p:cNvSpPr/>
          <p:nvPr/>
        </p:nvSpPr>
        <p:spPr bwMode="white">
          <a:xfrm>
            <a:off x="3418711" y="2867569"/>
            <a:ext cx="7765217" cy="50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79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2024-11-17T09:03:26Z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