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5" r:id="rId4"/>
    <p:sldId id="334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87F56B-FD5F-8469-5CD2-5ED804193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25" y="2981325"/>
            <a:ext cx="49339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661B0-64D5-11D8-89EC-9EDFD50C9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94125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9DBD1-4C89-8201-24A7-C519BC0D4A4A}"/>
              </a:ext>
            </a:extLst>
          </p:cNvPr>
          <p:cNvSpPr/>
          <p:nvPr/>
        </p:nvSpPr>
        <p:spPr bwMode="white">
          <a:xfrm>
            <a:off x="6863448" y="845433"/>
            <a:ext cx="3528391" cy="395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72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70831-09A2-2699-F8BD-9B44666AF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84" y="871584"/>
            <a:ext cx="11340000" cy="5308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351F3-BFE6-7AE7-1746-E0F9BAD3650D}"/>
              </a:ext>
            </a:extLst>
          </p:cNvPr>
          <p:cNvSpPr/>
          <p:nvPr/>
        </p:nvSpPr>
        <p:spPr bwMode="white">
          <a:xfrm>
            <a:off x="1982603" y="2958789"/>
            <a:ext cx="6017531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83118F-3059-689B-122D-61B4806AAACE}"/>
              </a:ext>
            </a:extLst>
          </p:cNvPr>
          <p:cNvSpPr/>
          <p:nvPr/>
        </p:nvSpPr>
        <p:spPr bwMode="white">
          <a:xfrm>
            <a:off x="1506532" y="3854667"/>
            <a:ext cx="1913803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638176-FC55-05E8-3569-C716E488F27E}"/>
              </a:ext>
            </a:extLst>
          </p:cNvPr>
          <p:cNvSpPr/>
          <p:nvPr/>
        </p:nvSpPr>
        <p:spPr bwMode="white">
          <a:xfrm>
            <a:off x="1506532" y="4693362"/>
            <a:ext cx="2389874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970AFF-3ECC-294A-A929-4864BF73D7B1}"/>
              </a:ext>
            </a:extLst>
          </p:cNvPr>
          <p:cNvSpPr/>
          <p:nvPr/>
        </p:nvSpPr>
        <p:spPr bwMode="white">
          <a:xfrm>
            <a:off x="1487488" y="5589240"/>
            <a:ext cx="6246031" cy="5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7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3F3B5-2C74-FF67-2CCD-511C800F0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88447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6AB884-02C2-F78A-4185-3BCC60C39C04}"/>
              </a:ext>
            </a:extLst>
          </p:cNvPr>
          <p:cNvSpPr/>
          <p:nvPr/>
        </p:nvSpPr>
        <p:spPr bwMode="white">
          <a:xfrm>
            <a:off x="4106897" y="3293470"/>
            <a:ext cx="331972" cy="3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9792E-3A19-95E4-215C-B505762D8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3805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41355-A863-A608-679B-239BB98DF8F8}"/>
              </a:ext>
            </a:extLst>
          </p:cNvPr>
          <p:cNvSpPr/>
          <p:nvPr/>
        </p:nvSpPr>
        <p:spPr bwMode="white">
          <a:xfrm>
            <a:off x="2868671" y="3102547"/>
            <a:ext cx="428463" cy="38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FF095-5180-2F51-B85F-D322ACAF8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15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1AE3A-BE01-6F47-DFD7-ABC458CEAC81}"/>
              </a:ext>
            </a:extLst>
          </p:cNvPr>
          <p:cNvSpPr/>
          <p:nvPr/>
        </p:nvSpPr>
        <p:spPr bwMode="white">
          <a:xfrm>
            <a:off x="1680802" y="3916100"/>
            <a:ext cx="2227235" cy="31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F7747-C695-4BDF-BDDB-C5037CEC3BDC}"/>
              </a:ext>
            </a:extLst>
          </p:cNvPr>
          <p:cNvSpPr/>
          <p:nvPr/>
        </p:nvSpPr>
        <p:spPr bwMode="white">
          <a:xfrm>
            <a:off x="1292330" y="4676606"/>
            <a:ext cx="2615706" cy="36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FE13D-7644-47F7-CA72-8232323E22AE}"/>
              </a:ext>
            </a:extLst>
          </p:cNvPr>
          <p:cNvSpPr/>
          <p:nvPr/>
        </p:nvSpPr>
        <p:spPr bwMode="white">
          <a:xfrm>
            <a:off x="1199457" y="5463039"/>
            <a:ext cx="5212062" cy="120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78B83-51E2-EF07-DE1A-B0716583A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DD039-00E8-D40F-01E0-48B2629C8361}"/>
              </a:ext>
            </a:extLst>
          </p:cNvPr>
          <p:cNvSpPr/>
          <p:nvPr/>
        </p:nvSpPr>
        <p:spPr bwMode="white">
          <a:xfrm>
            <a:off x="1312141" y="4063086"/>
            <a:ext cx="2911651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BF7416-1CD6-2F25-18F9-A78128481C96}"/>
              </a:ext>
            </a:extLst>
          </p:cNvPr>
          <p:cNvSpPr/>
          <p:nvPr/>
        </p:nvSpPr>
        <p:spPr bwMode="white">
          <a:xfrm>
            <a:off x="1199456" y="4891967"/>
            <a:ext cx="4530619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F5ECAA-2A07-3DFD-D975-9B7B7C58FD97}"/>
              </a:ext>
            </a:extLst>
          </p:cNvPr>
          <p:cNvSpPr/>
          <p:nvPr/>
        </p:nvSpPr>
        <p:spPr bwMode="white">
          <a:xfrm>
            <a:off x="1331182" y="5778012"/>
            <a:ext cx="5916945" cy="45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1D2E5-3707-0746-AA85-9F4FF43C5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3468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44959-41C6-EFFB-C0C9-ECA83E89865F}"/>
              </a:ext>
            </a:extLst>
          </p:cNvPr>
          <p:cNvSpPr/>
          <p:nvPr/>
        </p:nvSpPr>
        <p:spPr bwMode="white">
          <a:xfrm>
            <a:off x="2142167" y="3429001"/>
            <a:ext cx="3994582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A9375-0BFF-DA94-13BA-5E7E1F42AD88}"/>
              </a:ext>
            </a:extLst>
          </p:cNvPr>
          <p:cNvSpPr/>
          <p:nvPr/>
        </p:nvSpPr>
        <p:spPr bwMode="white">
          <a:xfrm>
            <a:off x="2157863" y="4143844"/>
            <a:ext cx="2786005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76CE68-F197-F352-0178-7502699D8758}"/>
              </a:ext>
            </a:extLst>
          </p:cNvPr>
          <p:cNvSpPr/>
          <p:nvPr/>
        </p:nvSpPr>
        <p:spPr bwMode="white">
          <a:xfrm>
            <a:off x="1773316" y="4858687"/>
            <a:ext cx="2370066" cy="32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168CD-A277-DAB2-875B-E964DF338CD4}"/>
              </a:ext>
            </a:extLst>
          </p:cNvPr>
          <p:cNvSpPr/>
          <p:nvPr/>
        </p:nvSpPr>
        <p:spPr bwMode="white">
          <a:xfrm>
            <a:off x="1773316" y="5573531"/>
            <a:ext cx="1812865" cy="3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057CE-D2F5-7029-3798-DDC24662E46C}"/>
              </a:ext>
            </a:extLst>
          </p:cNvPr>
          <p:cNvSpPr/>
          <p:nvPr/>
        </p:nvSpPr>
        <p:spPr bwMode="white">
          <a:xfrm>
            <a:off x="1749772" y="6280518"/>
            <a:ext cx="7949926" cy="4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8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DC827E-C513-3642-75FE-BAEB769B9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1" y="836712"/>
            <a:ext cx="1069985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46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718B8-CE92-224A-D4A8-BFA34D81A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56825"/>
            <a:ext cx="11340000" cy="49443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BB366-5A88-C8C0-4810-47DEB656E664}"/>
              </a:ext>
            </a:extLst>
          </p:cNvPr>
          <p:cNvSpPr/>
          <p:nvPr/>
        </p:nvSpPr>
        <p:spPr bwMode="white">
          <a:xfrm>
            <a:off x="1421416" y="2281034"/>
            <a:ext cx="571284" cy="5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889A3-2285-AB97-A385-CFF3807DDBF7}"/>
              </a:ext>
            </a:extLst>
          </p:cNvPr>
          <p:cNvSpPr/>
          <p:nvPr/>
        </p:nvSpPr>
        <p:spPr bwMode="white">
          <a:xfrm>
            <a:off x="2973406" y="2300087"/>
            <a:ext cx="1656725" cy="4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725996-43CC-86E7-E05F-D92838A8C22A}"/>
              </a:ext>
            </a:extLst>
          </p:cNvPr>
          <p:cNvSpPr/>
          <p:nvPr/>
        </p:nvSpPr>
        <p:spPr bwMode="white">
          <a:xfrm>
            <a:off x="5867915" y="2338194"/>
            <a:ext cx="56176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FD22DA-F4F5-DE94-A950-AA2211A9D3AC}"/>
              </a:ext>
            </a:extLst>
          </p:cNvPr>
          <p:cNvSpPr/>
          <p:nvPr/>
        </p:nvSpPr>
        <p:spPr bwMode="white">
          <a:xfrm>
            <a:off x="7800761" y="2347721"/>
            <a:ext cx="561763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FB296B-112B-A713-356F-F0B71232DF68}"/>
              </a:ext>
            </a:extLst>
          </p:cNvPr>
          <p:cNvSpPr/>
          <p:nvPr/>
        </p:nvSpPr>
        <p:spPr bwMode="white">
          <a:xfrm>
            <a:off x="9743129" y="2338194"/>
            <a:ext cx="56176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E5D8E2-BDC0-28C5-2260-2F41D07FD5D0}"/>
              </a:ext>
            </a:extLst>
          </p:cNvPr>
          <p:cNvSpPr/>
          <p:nvPr/>
        </p:nvSpPr>
        <p:spPr bwMode="white">
          <a:xfrm>
            <a:off x="1421416" y="3167016"/>
            <a:ext cx="571284" cy="5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BCC726-EF6C-5381-4925-BE3AE9783526}"/>
              </a:ext>
            </a:extLst>
          </p:cNvPr>
          <p:cNvSpPr/>
          <p:nvPr/>
        </p:nvSpPr>
        <p:spPr bwMode="white">
          <a:xfrm>
            <a:off x="2982928" y="3176542"/>
            <a:ext cx="1647204" cy="4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27D25B-2389-D8BA-DD5A-E1A8073FC901}"/>
              </a:ext>
            </a:extLst>
          </p:cNvPr>
          <p:cNvSpPr/>
          <p:nvPr/>
        </p:nvSpPr>
        <p:spPr bwMode="white">
          <a:xfrm>
            <a:off x="5867915" y="3233703"/>
            <a:ext cx="561763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927D6B-27B3-8D63-1E96-607BF68392E8}"/>
              </a:ext>
            </a:extLst>
          </p:cNvPr>
          <p:cNvSpPr/>
          <p:nvPr/>
        </p:nvSpPr>
        <p:spPr bwMode="white">
          <a:xfrm>
            <a:off x="7924540" y="3233703"/>
            <a:ext cx="29516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10EC98-9CDF-2CDC-98A3-9A0D4E2EBBD8}"/>
              </a:ext>
            </a:extLst>
          </p:cNvPr>
          <p:cNvSpPr/>
          <p:nvPr/>
        </p:nvSpPr>
        <p:spPr bwMode="white">
          <a:xfrm>
            <a:off x="9857386" y="3233703"/>
            <a:ext cx="304685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F21F7E7-1999-31F3-DB27-026E100B2AFB}"/>
              </a:ext>
            </a:extLst>
          </p:cNvPr>
          <p:cNvSpPr/>
          <p:nvPr/>
        </p:nvSpPr>
        <p:spPr bwMode="white">
          <a:xfrm>
            <a:off x="1421416" y="4052998"/>
            <a:ext cx="571284" cy="51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BD40A1-E26C-5A69-357D-684520C19E0F}"/>
              </a:ext>
            </a:extLst>
          </p:cNvPr>
          <p:cNvSpPr/>
          <p:nvPr/>
        </p:nvSpPr>
        <p:spPr bwMode="white">
          <a:xfrm>
            <a:off x="2982928" y="4072051"/>
            <a:ext cx="1647204" cy="476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BF53AD-2A1B-3376-F905-DEC21309F458}"/>
              </a:ext>
            </a:extLst>
          </p:cNvPr>
          <p:cNvSpPr/>
          <p:nvPr/>
        </p:nvSpPr>
        <p:spPr bwMode="white">
          <a:xfrm>
            <a:off x="5982172" y="4119684"/>
            <a:ext cx="304685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2BB9360-4A6C-D110-B55C-A88589B34C7E}"/>
              </a:ext>
            </a:extLst>
          </p:cNvPr>
          <p:cNvSpPr/>
          <p:nvPr/>
        </p:nvSpPr>
        <p:spPr bwMode="white">
          <a:xfrm>
            <a:off x="7924540" y="4119684"/>
            <a:ext cx="295163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AD97F5D-5624-CAB8-645F-BFC8B2F18E5F}"/>
              </a:ext>
            </a:extLst>
          </p:cNvPr>
          <p:cNvSpPr/>
          <p:nvPr/>
        </p:nvSpPr>
        <p:spPr bwMode="white">
          <a:xfrm>
            <a:off x="9857386" y="4119684"/>
            <a:ext cx="304685" cy="37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FE9067-6058-8BEB-936A-793AC6FC805A}"/>
              </a:ext>
            </a:extLst>
          </p:cNvPr>
          <p:cNvSpPr/>
          <p:nvPr/>
        </p:nvSpPr>
        <p:spPr bwMode="white">
          <a:xfrm>
            <a:off x="945346" y="5148567"/>
            <a:ext cx="2942115" cy="4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72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91897-FE1B-F846-2FC0-190A19A1E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6057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625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