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F5EE7D-FC60-7EC9-DADD-C4060E251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3014662"/>
            <a:ext cx="68008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AF930-F411-EF6D-D255-C92EABA03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36530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8DD827-08A9-9BC8-1A00-440C5CC6A7D2}"/>
              </a:ext>
            </a:extLst>
          </p:cNvPr>
          <p:cNvSpPr/>
          <p:nvPr/>
        </p:nvSpPr>
        <p:spPr bwMode="white">
          <a:xfrm>
            <a:off x="5096681" y="1419479"/>
            <a:ext cx="1961410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7071BB-1388-6A7F-8B07-EE2DE5C8834F}"/>
              </a:ext>
            </a:extLst>
          </p:cNvPr>
          <p:cNvSpPr/>
          <p:nvPr/>
        </p:nvSpPr>
        <p:spPr bwMode="white">
          <a:xfrm>
            <a:off x="945346" y="2258830"/>
            <a:ext cx="4693966" cy="53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076A65-3717-815F-81C2-C8D7B6A915EF}"/>
              </a:ext>
            </a:extLst>
          </p:cNvPr>
          <p:cNvSpPr/>
          <p:nvPr/>
        </p:nvSpPr>
        <p:spPr bwMode="white">
          <a:xfrm>
            <a:off x="945346" y="3174483"/>
            <a:ext cx="2951637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9F471F-3DC1-89E3-3C91-CF89EEB172BF}"/>
              </a:ext>
            </a:extLst>
          </p:cNvPr>
          <p:cNvSpPr/>
          <p:nvPr/>
        </p:nvSpPr>
        <p:spPr bwMode="white">
          <a:xfrm>
            <a:off x="4334968" y="3136331"/>
            <a:ext cx="6522166" cy="39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D5795F-5792-F950-A683-F10CEDC33D48}"/>
              </a:ext>
            </a:extLst>
          </p:cNvPr>
          <p:cNvSpPr/>
          <p:nvPr/>
        </p:nvSpPr>
        <p:spPr bwMode="white">
          <a:xfrm>
            <a:off x="945346" y="3994757"/>
            <a:ext cx="8222358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7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A59A9-97B8-5224-2C4D-7166B6E2E0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8484928" cy="410414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F7DE620-13C3-C929-653B-D7D9B21BD7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7464152" y="4221088"/>
            <a:ext cx="4019438" cy="257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254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B0D83-8B4B-39D5-C169-C22E5ED5E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712" y="831995"/>
            <a:ext cx="869411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BE6F9A-C8D1-24D7-CC1F-3659DC1C41E3}"/>
              </a:ext>
            </a:extLst>
          </p:cNvPr>
          <p:cNvSpPr/>
          <p:nvPr/>
        </p:nvSpPr>
        <p:spPr bwMode="white">
          <a:xfrm>
            <a:off x="5119840" y="948916"/>
            <a:ext cx="2649844" cy="27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737A95-46DD-DEFF-486B-B28B142E2CAE}"/>
              </a:ext>
            </a:extLst>
          </p:cNvPr>
          <p:cNvSpPr/>
          <p:nvPr/>
        </p:nvSpPr>
        <p:spPr bwMode="white">
          <a:xfrm>
            <a:off x="2126903" y="1599292"/>
            <a:ext cx="4978495" cy="29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B8765C-C084-C3C3-AA51-A3D0769E5950}"/>
              </a:ext>
            </a:extLst>
          </p:cNvPr>
          <p:cNvSpPr/>
          <p:nvPr/>
        </p:nvSpPr>
        <p:spPr bwMode="white">
          <a:xfrm>
            <a:off x="1703512" y="2286206"/>
            <a:ext cx="1708164" cy="25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5924CE-919F-1522-E597-D23A183DE9FE}"/>
              </a:ext>
            </a:extLst>
          </p:cNvPr>
          <p:cNvSpPr/>
          <p:nvPr/>
        </p:nvSpPr>
        <p:spPr bwMode="white">
          <a:xfrm>
            <a:off x="1703512" y="2929275"/>
            <a:ext cx="2262952" cy="29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525E21-F216-0147-6743-90752C8DBFC1}"/>
              </a:ext>
            </a:extLst>
          </p:cNvPr>
          <p:cNvSpPr/>
          <p:nvPr/>
        </p:nvSpPr>
        <p:spPr bwMode="white">
          <a:xfrm>
            <a:off x="2126903" y="3601574"/>
            <a:ext cx="5905575" cy="29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08AF6E-2910-409B-431A-A9688782FCBC}"/>
              </a:ext>
            </a:extLst>
          </p:cNvPr>
          <p:cNvSpPr/>
          <p:nvPr/>
        </p:nvSpPr>
        <p:spPr bwMode="white">
          <a:xfrm>
            <a:off x="1703512" y="4281180"/>
            <a:ext cx="1708164" cy="26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8A77BA-F086-B8D0-7E70-EFDC456C624C}"/>
              </a:ext>
            </a:extLst>
          </p:cNvPr>
          <p:cNvSpPr/>
          <p:nvPr/>
        </p:nvSpPr>
        <p:spPr bwMode="white">
          <a:xfrm>
            <a:off x="1703512" y="4924249"/>
            <a:ext cx="2262952" cy="306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CCC22F-1D8A-F76A-5ABA-596D29E92FA4}"/>
              </a:ext>
            </a:extLst>
          </p:cNvPr>
          <p:cNvSpPr/>
          <p:nvPr/>
        </p:nvSpPr>
        <p:spPr bwMode="white">
          <a:xfrm>
            <a:off x="1703512" y="5589240"/>
            <a:ext cx="7853432" cy="111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42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F42C6-9FEE-4FDA-58FA-C6C56B92C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32703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5D6E2-35B0-5816-3DF8-A92AE17FD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124744"/>
            <a:ext cx="11340000" cy="397729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DC52E4C-4D99-5FCD-0CAF-EAF75C80D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88840"/>
            <a:ext cx="3031766" cy="29970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B7DA4B8-C1C1-F8B7-518D-4EAF5BB464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278" y="1996405"/>
            <a:ext cx="3031766" cy="29970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51E622E-2A14-1F2C-CAC2-81D737198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996405"/>
            <a:ext cx="3031766" cy="299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0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CD122-99AE-02BA-1813-42DC3B083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19029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B7490B-F6B5-F1EE-0178-FC44EE3369C1}"/>
              </a:ext>
            </a:extLst>
          </p:cNvPr>
          <p:cNvSpPr/>
          <p:nvPr/>
        </p:nvSpPr>
        <p:spPr bwMode="white">
          <a:xfrm>
            <a:off x="3471488" y="1349168"/>
            <a:ext cx="295163" cy="37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6964F7-DF2C-BE53-E32A-7A18FDAD6E2B}"/>
              </a:ext>
            </a:extLst>
          </p:cNvPr>
          <p:cNvSpPr/>
          <p:nvPr/>
        </p:nvSpPr>
        <p:spPr bwMode="white">
          <a:xfrm>
            <a:off x="4499800" y="2295841"/>
            <a:ext cx="1142569" cy="37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78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06AFE2-390B-1890-B99D-52D019A19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98844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709A90-9ACB-81C7-C4AE-63BE96DE8E26}"/>
              </a:ext>
            </a:extLst>
          </p:cNvPr>
          <p:cNvSpPr/>
          <p:nvPr/>
        </p:nvSpPr>
        <p:spPr bwMode="white">
          <a:xfrm>
            <a:off x="4438627" y="5523213"/>
            <a:ext cx="265577" cy="32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2DEB2F-916D-797C-1BFB-973C5622E6D2}"/>
              </a:ext>
            </a:extLst>
          </p:cNvPr>
          <p:cNvSpPr/>
          <p:nvPr/>
        </p:nvSpPr>
        <p:spPr bwMode="white">
          <a:xfrm>
            <a:off x="5218762" y="5523213"/>
            <a:ext cx="497958" cy="32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6671E5-467D-7FB2-C4CC-F33043048FE4}"/>
              </a:ext>
            </a:extLst>
          </p:cNvPr>
          <p:cNvSpPr/>
          <p:nvPr/>
        </p:nvSpPr>
        <p:spPr bwMode="white">
          <a:xfrm>
            <a:off x="6106787" y="5523213"/>
            <a:ext cx="489658" cy="32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2FD69C-A838-7E6C-3B35-86483B9CC4CA}"/>
              </a:ext>
            </a:extLst>
          </p:cNvPr>
          <p:cNvSpPr/>
          <p:nvPr/>
        </p:nvSpPr>
        <p:spPr bwMode="white">
          <a:xfrm>
            <a:off x="6978214" y="5523213"/>
            <a:ext cx="506257" cy="32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6D7BDF-DC24-2FD5-D58D-F5A265D56B32}"/>
              </a:ext>
            </a:extLst>
          </p:cNvPr>
          <p:cNvSpPr/>
          <p:nvPr/>
        </p:nvSpPr>
        <p:spPr bwMode="white">
          <a:xfrm>
            <a:off x="7866240" y="5523213"/>
            <a:ext cx="506257" cy="32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B495EF-F7B3-0D2A-4F3B-9DC6FFED418F}"/>
              </a:ext>
            </a:extLst>
          </p:cNvPr>
          <p:cNvSpPr/>
          <p:nvPr/>
        </p:nvSpPr>
        <p:spPr bwMode="white">
          <a:xfrm>
            <a:off x="8737666" y="5523213"/>
            <a:ext cx="522856" cy="32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23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9AD63-428E-6AAE-1FEF-2DA08CBA7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1919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C63EBD-7AB5-3A11-AB37-B2DC2CA6CC2F}"/>
              </a:ext>
            </a:extLst>
          </p:cNvPr>
          <p:cNvSpPr/>
          <p:nvPr/>
        </p:nvSpPr>
        <p:spPr bwMode="white">
          <a:xfrm>
            <a:off x="3603014" y="2385312"/>
            <a:ext cx="295163" cy="3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18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F010D-E304-39D4-871D-26B7F54AB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6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1880CB-C53C-1A39-9CD5-79CE31449252}"/>
              </a:ext>
            </a:extLst>
          </p:cNvPr>
          <p:cNvSpPr/>
          <p:nvPr/>
        </p:nvSpPr>
        <p:spPr bwMode="white">
          <a:xfrm>
            <a:off x="2169068" y="4238733"/>
            <a:ext cx="590327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17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B1816-D83F-44A1-5767-F3FA31EE77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787957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4B448C-761E-0303-BEF3-B60575BE9D03}"/>
              </a:ext>
            </a:extLst>
          </p:cNvPr>
          <p:cNvSpPr/>
          <p:nvPr/>
        </p:nvSpPr>
        <p:spPr bwMode="white">
          <a:xfrm>
            <a:off x="2257263" y="3608300"/>
            <a:ext cx="3533855" cy="34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A56DA4-6963-1D27-190B-A255C5B7E1AE}"/>
              </a:ext>
            </a:extLst>
          </p:cNvPr>
          <p:cNvSpPr/>
          <p:nvPr/>
        </p:nvSpPr>
        <p:spPr bwMode="white">
          <a:xfrm>
            <a:off x="1846350" y="4372619"/>
            <a:ext cx="2276460" cy="28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6B4DDA-79D9-7653-E586-343A8138D6C7}"/>
              </a:ext>
            </a:extLst>
          </p:cNvPr>
          <p:cNvSpPr/>
          <p:nvPr/>
        </p:nvSpPr>
        <p:spPr bwMode="white">
          <a:xfrm>
            <a:off x="1846350" y="5120502"/>
            <a:ext cx="1734054" cy="3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A7B3A2-7D65-1F49-DAEC-7A8B5326103E}"/>
              </a:ext>
            </a:extLst>
          </p:cNvPr>
          <p:cNvSpPr/>
          <p:nvPr/>
        </p:nvSpPr>
        <p:spPr bwMode="white">
          <a:xfrm>
            <a:off x="1821695" y="5851946"/>
            <a:ext cx="3770249" cy="45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06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80898-8626-93E5-B7F8-5846FE909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02" y="836712"/>
            <a:ext cx="106431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F2AE53-29D6-B698-5166-F70B4B4EF792}"/>
              </a:ext>
            </a:extLst>
          </p:cNvPr>
          <p:cNvSpPr/>
          <p:nvPr/>
        </p:nvSpPr>
        <p:spPr bwMode="white">
          <a:xfrm>
            <a:off x="1676973" y="4638388"/>
            <a:ext cx="3422622" cy="206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2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2024-11-17T05:46:09Z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