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9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6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E51E8F9-4934-EA59-1CCE-747307843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2976562"/>
            <a:ext cx="60388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4DDAC-16FB-130B-3995-DDB986FE9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491618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557207-27AF-530E-1A8A-5D41A598D006}"/>
              </a:ext>
            </a:extLst>
          </p:cNvPr>
          <p:cNvSpPr/>
          <p:nvPr/>
        </p:nvSpPr>
        <p:spPr bwMode="white">
          <a:xfrm>
            <a:off x="3935760" y="1268760"/>
            <a:ext cx="554461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EC83DAE-F404-7218-FE00-36EF338E67E5}"/>
              </a:ext>
            </a:extLst>
          </p:cNvPr>
          <p:cNvSpPr/>
          <p:nvPr/>
        </p:nvSpPr>
        <p:spPr bwMode="white">
          <a:xfrm>
            <a:off x="1011965" y="3030848"/>
            <a:ext cx="3211827" cy="97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569166C-01BB-4693-0532-896B92AD0A09}"/>
              </a:ext>
            </a:extLst>
          </p:cNvPr>
          <p:cNvSpPr/>
          <p:nvPr/>
        </p:nvSpPr>
        <p:spPr bwMode="white">
          <a:xfrm>
            <a:off x="1017354" y="4454050"/>
            <a:ext cx="9975190" cy="55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3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98DAF-46D7-2D43-5A3F-71F870F7DE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21977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958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07E21-B732-F9FD-798E-3DB8BACA1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356150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2B7648-69AA-25BC-4CFF-176ABEEACC59}"/>
              </a:ext>
            </a:extLst>
          </p:cNvPr>
          <p:cNvSpPr/>
          <p:nvPr/>
        </p:nvSpPr>
        <p:spPr bwMode="white">
          <a:xfrm>
            <a:off x="3873400" y="1268760"/>
            <a:ext cx="596701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0171626-FE9B-2CC6-8D74-517E14F0670D}"/>
              </a:ext>
            </a:extLst>
          </p:cNvPr>
          <p:cNvSpPr/>
          <p:nvPr/>
        </p:nvSpPr>
        <p:spPr bwMode="white">
          <a:xfrm>
            <a:off x="695400" y="3022688"/>
            <a:ext cx="5774086" cy="104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16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BF06F-A7EB-DD97-CF0D-4CC720DB6C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290162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B62148-DA7F-85B8-5C24-7143370E1888}"/>
              </a:ext>
            </a:extLst>
          </p:cNvPr>
          <p:cNvSpPr/>
          <p:nvPr/>
        </p:nvSpPr>
        <p:spPr bwMode="white">
          <a:xfrm>
            <a:off x="4312252" y="5653623"/>
            <a:ext cx="601152" cy="73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E151F4-ACED-4BE3-C356-0D209A5E8249}"/>
              </a:ext>
            </a:extLst>
          </p:cNvPr>
          <p:cNvSpPr/>
          <p:nvPr/>
        </p:nvSpPr>
        <p:spPr bwMode="white">
          <a:xfrm>
            <a:off x="8159592" y="5653622"/>
            <a:ext cx="601152" cy="73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6AD11D6-0472-440E-BA54-2A6A449FF4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6944" y="2961232"/>
            <a:ext cx="2874268" cy="22163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8B79ECE-0DDF-157C-6533-48F86EBC24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5336" y="3017828"/>
            <a:ext cx="3503148" cy="21597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5827D-3E08-108D-225E-2175D622E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13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F793F5-4CCB-9B75-07EF-377AF9218F98}"/>
              </a:ext>
            </a:extLst>
          </p:cNvPr>
          <p:cNvSpPr/>
          <p:nvPr/>
        </p:nvSpPr>
        <p:spPr bwMode="white">
          <a:xfrm>
            <a:off x="3073602" y="3159346"/>
            <a:ext cx="552241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50B386-590D-69D9-FB00-A8C3F9552825}"/>
              </a:ext>
            </a:extLst>
          </p:cNvPr>
          <p:cNvSpPr/>
          <p:nvPr/>
        </p:nvSpPr>
        <p:spPr bwMode="white">
          <a:xfrm>
            <a:off x="8110428" y="3159346"/>
            <a:ext cx="561764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F07276-C528-A604-C2C3-DB507412761F}"/>
              </a:ext>
            </a:extLst>
          </p:cNvPr>
          <p:cNvSpPr/>
          <p:nvPr/>
        </p:nvSpPr>
        <p:spPr bwMode="white">
          <a:xfrm>
            <a:off x="3083123" y="5008769"/>
            <a:ext cx="533198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32454E-A9DB-B1A9-65A9-24E050EA9121}"/>
              </a:ext>
            </a:extLst>
          </p:cNvPr>
          <p:cNvSpPr/>
          <p:nvPr/>
        </p:nvSpPr>
        <p:spPr bwMode="white">
          <a:xfrm>
            <a:off x="8196120" y="5008769"/>
            <a:ext cx="533198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7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85819-11D7-AC76-08B8-21ED074944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4080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EA5B0-5791-48AB-3AD7-C11852F4EC1B}"/>
              </a:ext>
            </a:extLst>
          </p:cNvPr>
          <p:cNvSpPr/>
          <p:nvPr/>
        </p:nvSpPr>
        <p:spPr bwMode="white">
          <a:xfrm>
            <a:off x="3812830" y="2204861"/>
            <a:ext cx="666092" cy="99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92DECF-FBC5-8838-4CBB-9910084AC699}"/>
              </a:ext>
            </a:extLst>
          </p:cNvPr>
          <p:cNvSpPr/>
          <p:nvPr/>
        </p:nvSpPr>
        <p:spPr bwMode="white">
          <a:xfrm>
            <a:off x="7936622" y="2267292"/>
            <a:ext cx="513451" cy="90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7A8C7E-83D4-6186-A328-674B26B97617}"/>
              </a:ext>
            </a:extLst>
          </p:cNvPr>
          <p:cNvSpPr/>
          <p:nvPr/>
        </p:nvSpPr>
        <p:spPr bwMode="white">
          <a:xfrm>
            <a:off x="3774612" y="4086213"/>
            <a:ext cx="466055" cy="30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7CAC5E-5A4E-1B03-554C-A15CE519F1BB}"/>
              </a:ext>
            </a:extLst>
          </p:cNvPr>
          <p:cNvSpPr/>
          <p:nvPr/>
        </p:nvSpPr>
        <p:spPr bwMode="white">
          <a:xfrm>
            <a:off x="8032309" y="4086213"/>
            <a:ext cx="244876" cy="30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501601-D0C8-BDCD-9E49-A2A3644A932D}"/>
              </a:ext>
            </a:extLst>
          </p:cNvPr>
          <p:cNvSpPr/>
          <p:nvPr/>
        </p:nvSpPr>
        <p:spPr bwMode="white">
          <a:xfrm>
            <a:off x="8101434" y="5375275"/>
            <a:ext cx="697278" cy="90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3DDDD5D-E69F-DE51-5464-30BDCA833FBC}"/>
              </a:ext>
            </a:extLst>
          </p:cNvPr>
          <p:cNvSpPr/>
          <p:nvPr/>
        </p:nvSpPr>
        <p:spPr bwMode="white">
          <a:xfrm>
            <a:off x="3845705" y="5636251"/>
            <a:ext cx="260675" cy="3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90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49D19-B121-F085-F440-464FFBCEB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27" y="692696"/>
            <a:ext cx="1027274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087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41A2952-675D-391B-5A6F-D54D4BC05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710" y="1234624"/>
            <a:ext cx="8842770" cy="4650938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5E04BD8-90E0-1F20-7D7B-BBE55936649D}"/>
              </a:ext>
            </a:extLst>
          </p:cNvPr>
          <p:cNvCxnSpPr>
            <a:cxnSpLocks/>
          </p:cNvCxnSpPr>
          <p:nvPr/>
        </p:nvCxnSpPr>
        <p:spPr>
          <a:xfrm>
            <a:off x="5915980" y="2082139"/>
            <a:ext cx="2052228" cy="3075053"/>
          </a:xfrm>
          <a:prstGeom prst="line">
            <a:avLst/>
          </a:prstGeom>
          <a:ln w="19050">
            <a:solidFill>
              <a:srgbClr val="FF49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64373D5-3026-507A-6735-2DADC66E23DB}"/>
              </a:ext>
            </a:extLst>
          </p:cNvPr>
          <p:cNvCxnSpPr>
            <a:cxnSpLocks/>
          </p:cNvCxnSpPr>
          <p:nvPr/>
        </p:nvCxnSpPr>
        <p:spPr>
          <a:xfrm>
            <a:off x="5951984" y="3645024"/>
            <a:ext cx="1944216" cy="0"/>
          </a:xfrm>
          <a:prstGeom prst="line">
            <a:avLst/>
          </a:prstGeom>
          <a:ln w="19050">
            <a:solidFill>
              <a:srgbClr val="FF49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2ADA25C-CF42-AF8D-0BC6-20DE0BD46347}"/>
              </a:ext>
            </a:extLst>
          </p:cNvPr>
          <p:cNvCxnSpPr>
            <a:cxnSpLocks/>
          </p:cNvCxnSpPr>
          <p:nvPr/>
        </p:nvCxnSpPr>
        <p:spPr>
          <a:xfrm flipV="1">
            <a:off x="5951984" y="2060847"/>
            <a:ext cx="2016224" cy="3096345"/>
          </a:xfrm>
          <a:prstGeom prst="line">
            <a:avLst/>
          </a:prstGeom>
          <a:ln w="19050">
            <a:solidFill>
              <a:srgbClr val="FF49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0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95175-2E0E-8362-0FDD-A6ABACCFF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10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D26C7-82F4-6747-EA01-5FC940F89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269165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15BAC7-1A0D-01BC-0C17-DB5D3CDC501A}"/>
              </a:ext>
            </a:extLst>
          </p:cNvPr>
          <p:cNvSpPr/>
          <p:nvPr/>
        </p:nvSpPr>
        <p:spPr bwMode="white">
          <a:xfrm>
            <a:off x="945584" y="2348880"/>
            <a:ext cx="371025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6E57B72-79E9-2724-D55C-C455DB5D03A6}"/>
              </a:ext>
            </a:extLst>
          </p:cNvPr>
          <p:cNvSpPr/>
          <p:nvPr/>
        </p:nvSpPr>
        <p:spPr bwMode="white">
          <a:xfrm>
            <a:off x="1636895" y="3861048"/>
            <a:ext cx="3955049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32055D6-38FD-F72B-D588-225DFCF446C5}"/>
              </a:ext>
            </a:extLst>
          </p:cNvPr>
          <p:cNvSpPr/>
          <p:nvPr/>
        </p:nvSpPr>
        <p:spPr bwMode="white">
          <a:xfrm>
            <a:off x="973608" y="5243264"/>
            <a:ext cx="8352928" cy="66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14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32ADB-87F2-B6FA-23F7-CAFA8F397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8225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2024-11-17T06:57:06Z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