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D5364AD-40C2-8254-D6FD-3BDC1673D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033712"/>
            <a:ext cx="62579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BCB38-8600-D8EE-1D41-13DDF126F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302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7BF040-9AB4-CD93-EB01-E494457806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949262"/>
            <a:ext cx="8508960" cy="390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0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365CA-5D01-0F4B-ABAE-7B74A3F7E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74" y="908720"/>
            <a:ext cx="11340000" cy="5672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3EDA84-E104-E2B6-8F5C-97824065D118}"/>
              </a:ext>
            </a:extLst>
          </p:cNvPr>
          <p:cNvSpPr/>
          <p:nvPr/>
        </p:nvSpPr>
        <p:spPr bwMode="white">
          <a:xfrm>
            <a:off x="6983883" y="1099400"/>
            <a:ext cx="552241" cy="37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76D136-A9E0-DFE8-2C8F-8F72A7FB6C3E}"/>
              </a:ext>
            </a:extLst>
          </p:cNvPr>
          <p:cNvSpPr/>
          <p:nvPr/>
        </p:nvSpPr>
        <p:spPr bwMode="white">
          <a:xfrm>
            <a:off x="2308871" y="2110010"/>
            <a:ext cx="552241" cy="36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819C97-1AE0-84B0-2D1E-33064E53305F}"/>
              </a:ext>
            </a:extLst>
          </p:cNvPr>
          <p:cNvSpPr/>
          <p:nvPr/>
        </p:nvSpPr>
        <p:spPr bwMode="white">
          <a:xfrm>
            <a:off x="6555420" y="2110010"/>
            <a:ext cx="304685" cy="37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65F461-9BC5-CE46-F751-050375E4CBB8}"/>
              </a:ext>
            </a:extLst>
          </p:cNvPr>
          <p:cNvSpPr/>
          <p:nvPr/>
        </p:nvSpPr>
        <p:spPr bwMode="white">
          <a:xfrm>
            <a:off x="1404337" y="5094167"/>
            <a:ext cx="5036826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346D0E-0211-DC1F-CCD0-8204F1316C91}"/>
              </a:ext>
            </a:extLst>
          </p:cNvPr>
          <p:cNvSpPr/>
          <p:nvPr/>
        </p:nvSpPr>
        <p:spPr bwMode="white">
          <a:xfrm>
            <a:off x="1393998" y="6028504"/>
            <a:ext cx="5761271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77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F4649-B0F9-A1BA-B29F-08D3E91EA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95390"/>
            <a:ext cx="9422420" cy="53868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545955-5EE3-3434-1807-A3344E5F53E3}"/>
              </a:ext>
            </a:extLst>
          </p:cNvPr>
          <p:cNvSpPr/>
          <p:nvPr/>
        </p:nvSpPr>
        <p:spPr bwMode="white">
          <a:xfrm>
            <a:off x="3899144" y="3152276"/>
            <a:ext cx="275774" cy="33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9EC55-10BC-B90F-E346-740DD43D0453}"/>
              </a:ext>
            </a:extLst>
          </p:cNvPr>
          <p:cNvSpPr/>
          <p:nvPr/>
        </p:nvSpPr>
        <p:spPr bwMode="white">
          <a:xfrm>
            <a:off x="7384496" y="3158122"/>
            <a:ext cx="241302" cy="33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A7AB65-2EF5-67B0-9110-3F07AC1685AA}"/>
              </a:ext>
            </a:extLst>
          </p:cNvPr>
          <p:cNvSpPr/>
          <p:nvPr/>
        </p:nvSpPr>
        <p:spPr bwMode="white">
          <a:xfrm>
            <a:off x="2423592" y="4005064"/>
            <a:ext cx="362790" cy="38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96C499-0736-5CF9-DADA-7B88F4F62F81}"/>
              </a:ext>
            </a:extLst>
          </p:cNvPr>
          <p:cNvSpPr/>
          <p:nvPr/>
        </p:nvSpPr>
        <p:spPr bwMode="white">
          <a:xfrm>
            <a:off x="7221609" y="4005064"/>
            <a:ext cx="275774" cy="33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05DC28-8289-6104-876C-A46871B65311}"/>
              </a:ext>
            </a:extLst>
          </p:cNvPr>
          <p:cNvSpPr/>
          <p:nvPr/>
        </p:nvSpPr>
        <p:spPr bwMode="white">
          <a:xfrm>
            <a:off x="4192398" y="4797152"/>
            <a:ext cx="319425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434059-A489-57E2-E098-19EB5B8632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5301208"/>
            <a:ext cx="6994212" cy="1675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1B26F-4C24-5198-2A97-68247A787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1200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15279-CA7E-4800-7FF1-8CDFE3A943D9}"/>
              </a:ext>
            </a:extLst>
          </p:cNvPr>
          <p:cNvSpPr/>
          <p:nvPr/>
        </p:nvSpPr>
        <p:spPr bwMode="white">
          <a:xfrm>
            <a:off x="6006893" y="5843664"/>
            <a:ext cx="268012" cy="31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066495-2CF7-45F6-5D80-784EE182D666}"/>
              </a:ext>
            </a:extLst>
          </p:cNvPr>
          <p:cNvSpPr/>
          <p:nvPr/>
        </p:nvSpPr>
        <p:spPr bwMode="white">
          <a:xfrm>
            <a:off x="8878459" y="5851325"/>
            <a:ext cx="275670" cy="32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7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513BD-A252-8940-548C-93BF3BD67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5496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AAED7-CEA0-A0C1-8490-6679B3B206F2}"/>
              </a:ext>
            </a:extLst>
          </p:cNvPr>
          <p:cNvSpPr/>
          <p:nvPr/>
        </p:nvSpPr>
        <p:spPr bwMode="white">
          <a:xfrm>
            <a:off x="3209900" y="2574662"/>
            <a:ext cx="294321" cy="28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39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53E2C-2749-0166-F388-4A69369E4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9571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B8590-00F7-BC3B-8D2A-CFA21222CB97}"/>
              </a:ext>
            </a:extLst>
          </p:cNvPr>
          <p:cNvSpPr/>
          <p:nvPr/>
        </p:nvSpPr>
        <p:spPr bwMode="white">
          <a:xfrm>
            <a:off x="5607688" y="1878119"/>
            <a:ext cx="315867" cy="300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0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F5B56-BDEC-7B46-E3BE-36C732758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5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88F3BC-3AC9-FD6E-A3C4-186889149BD7}"/>
              </a:ext>
            </a:extLst>
          </p:cNvPr>
          <p:cNvSpPr/>
          <p:nvPr/>
        </p:nvSpPr>
        <p:spPr bwMode="white">
          <a:xfrm>
            <a:off x="7758136" y="3357685"/>
            <a:ext cx="304685" cy="37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C937F2-1787-19F7-0E34-5C0187B46D2E}"/>
              </a:ext>
            </a:extLst>
          </p:cNvPr>
          <p:cNvSpPr/>
          <p:nvPr/>
        </p:nvSpPr>
        <p:spPr bwMode="white">
          <a:xfrm>
            <a:off x="7758136" y="4367432"/>
            <a:ext cx="314205" cy="36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C0A770-CD69-8C56-DCD4-EADF12FF5A7F}"/>
              </a:ext>
            </a:extLst>
          </p:cNvPr>
          <p:cNvSpPr/>
          <p:nvPr/>
        </p:nvSpPr>
        <p:spPr bwMode="white">
          <a:xfrm>
            <a:off x="7758136" y="5377179"/>
            <a:ext cx="304685" cy="36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8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6D378-7C43-CDA0-BF5B-618040200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1340000" cy="3189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89E01-712B-6E1B-3CAF-68426B135DBA}"/>
              </a:ext>
            </a:extLst>
          </p:cNvPr>
          <p:cNvSpPr/>
          <p:nvPr/>
        </p:nvSpPr>
        <p:spPr bwMode="white">
          <a:xfrm>
            <a:off x="7664493" y="1425168"/>
            <a:ext cx="304685" cy="36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C8A8A-8640-D43A-F0C5-DAEEF8B144DA}"/>
              </a:ext>
            </a:extLst>
          </p:cNvPr>
          <p:cNvSpPr/>
          <p:nvPr/>
        </p:nvSpPr>
        <p:spPr bwMode="white">
          <a:xfrm>
            <a:off x="7664493" y="2427870"/>
            <a:ext cx="295162" cy="37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A2050E-2391-ECBB-E3BB-B38D5C735FC5}"/>
              </a:ext>
            </a:extLst>
          </p:cNvPr>
          <p:cNvSpPr/>
          <p:nvPr/>
        </p:nvSpPr>
        <p:spPr bwMode="white">
          <a:xfrm>
            <a:off x="7664493" y="3430572"/>
            <a:ext cx="295162" cy="37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89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BC15B-4963-654C-AEA0-F8B8DF951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5316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885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1CF13-39A6-1ABC-7D2A-DE13DD96F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96752"/>
            <a:ext cx="11340000" cy="29577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58ECC-12DC-5E0E-52EC-6DD8A40B769A}"/>
              </a:ext>
            </a:extLst>
          </p:cNvPr>
          <p:cNvSpPr/>
          <p:nvPr/>
        </p:nvSpPr>
        <p:spPr bwMode="white">
          <a:xfrm>
            <a:off x="6939671" y="1435282"/>
            <a:ext cx="447506" cy="36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08DF44-865D-AF0A-3C0D-34C589CA8DD2}"/>
              </a:ext>
            </a:extLst>
          </p:cNvPr>
          <p:cNvSpPr/>
          <p:nvPr/>
        </p:nvSpPr>
        <p:spPr bwMode="white">
          <a:xfrm>
            <a:off x="6996800" y="2437111"/>
            <a:ext cx="428463" cy="36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EAE21-A8DE-19C7-B4F9-B1A6C6553951}"/>
              </a:ext>
            </a:extLst>
          </p:cNvPr>
          <p:cNvSpPr/>
          <p:nvPr/>
        </p:nvSpPr>
        <p:spPr bwMode="white">
          <a:xfrm>
            <a:off x="6958714" y="3448482"/>
            <a:ext cx="428463" cy="36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79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2024-11-17T05:35:26Z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