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A450E3A-12B9-44D7-EEF4-A3B5E59BAE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2" r="56404"/>
          <a:stretch/>
        </p:blipFill>
        <p:spPr>
          <a:xfrm>
            <a:off x="3935760" y="3068960"/>
            <a:ext cx="4104456" cy="82982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F84D8E-8B62-5DED-1DC5-C22CD6249A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883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66CEF8-685E-9F33-DAA5-7540DD91D7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05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E80B56-DAB3-5A8E-2231-1CE2A97891F2}"/>
              </a:ext>
            </a:extLst>
          </p:cNvPr>
          <p:cNvSpPr/>
          <p:nvPr/>
        </p:nvSpPr>
        <p:spPr bwMode="white">
          <a:xfrm>
            <a:off x="3025994" y="3815527"/>
            <a:ext cx="5255818" cy="26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3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30AFE2-A08C-A3B7-D972-1477BE4437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68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1AF2D8-11F2-C549-F1CE-1DEB731DD659}"/>
              </a:ext>
            </a:extLst>
          </p:cNvPr>
          <p:cNvSpPr/>
          <p:nvPr/>
        </p:nvSpPr>
        <p:spPr bwMode="white">
          <a:xfrm>
            <a:off x="1854861" y="1509442"/>
            <a:ext cx="228513" cy="21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69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A8E92C-4628-7A86-B520-FDCB934905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032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92646A-1AC0-CDAA-B8A3-2FD7E984BEC9}"/>
              </a:ext>
            </a:extLst>
          </p:cNvPr>
          <p:cNvSpPr/>
          <p:nvPr/>
        </p:nvSpPr>
        <p:spPr bwMode="white">
          <a:xfrm>
            <a:off x="626599" y="1481806"/>
            <a:ext cx="3532443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E996C6-339F-3B15-DC03-AF2DFC9E2585}"/>
              </a:ext>
            </a:extLst>
          </p:cNvPr>
          <p:cNvSpPr/>
          <p:nvPr/>
        </p:nvSpPr>
        <p:spPr bwMode="white">
          <a:xfrm>
            <a:off x="626598" y="1977772"/>
            <a:ext cx="2445065" cy="53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FD48F1-90DD-BFB4-67CD-73329A5C0FE2}"/>
              </a:ext>
            </a:extLst>
          </p:cNvPr>
          <p:cNvSpPr/>
          <p:nvPr/>
        </p:nvSpPr>
        <p:spPr bwMode="white">
          <a:xfrm>
            <a:off x="645642" y="2731258"/>
            <a:ext cx="5522418" cy="276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43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348A9A-5088-C1AF-23BD-32200C42AA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75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F1EE2A-36DA-204E-ABDE-A791C760D8E3}"/>
              </a:ext>
            </a:extLst>
          </p:cNvPr>
          <p:cNvSpPr/>
          <p:nvPr/>
        </p:nvSpPr>
        <p:spPr bwMode="white">
          <a:xfrm>
            <a:off x="636120" y="2357324"/>
            <a:ext cx="7283879" cy="27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7678A6-6F69-A640-FBA6-92D73215CADB}"/>
              </a:ext>
            </a:extLst>
          </p:cNvPr>
          <p:cNvSpPr/>
          <p:nvPr/>
        </p:nvSpPr>
        <p:spPr bwMode="white">
          <a:xfrm>
            <a:off x="626599" y="2843099"/>
            <a:ext cx="1961410" cy="20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39F831-A84E-6A4E-5803-FE9939B5782E}"/>
              </a:ext>
            </a:extLst>
          </p:cNvPr>
          <p:cNvSpPr/>
          <p:nvPr/>
        </p:nvSpPr>
        <p:spPr bwMode="white">
          <a:xfrm>
            <a:off x="1654911" y="3309823"/>
            <a:ext cx="933098" cy="20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35C0F8-006E-F781-831C-C2DCC440C666}"/>
              </a:ext>
            </a:extLst>
          </p:cNvPr>
          <p:cNvSpPr/>
          <p:nvPr/>
        </p:nvSpPr>
        <p:spPr bwMode="white">
          <a:xfrm>
            <a:off x="626599" y="3776548"/>
            <a:ext cx="1513904" cy="20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CA89C2-E0DF-A30C-F538-AFD7D1873B3B}"/>
              </a:ext>
            </a:extLst>
          </p:cNvPr>
          <p:cNvSpPr/>
          <p:nvPr/>
        </p:nvSpPr>
        <p:spPr bwMode="white">
          <a:xfrm>
            <a:off x="645642" y="4214698"/>
            <a:ext cx="6531687" cy="27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63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75EF0E-C346-D453-32B0-CF3E45E8E1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49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F7D535-5342-ABF0-FE54-BD9ADD8154F5}"/>
              </a:ext>
            </a:extLst>
          </p:cNvPr>
          <p:cNvSpPr/>
          <p:nvPr/>
        </p:nvSpPr>
        <p:spPr bwMode="white">
          <a:xfrm>
            <a:off x="645642" y="1976040"/>
            <a:ext cx="5484332" cy="54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3705A3-1D6A-7312-F43C-5FF37875A4C0}"/>
              </a:ext>
            </a:extLst>
          </p:cNvPr>
          <p:cNvSpPr/>
          <p:nvPr/>
        </p:nvSpPr>
        <p:spPr bwMode="white">
          <a:xfrm>
            <a:off x="2226196" y="2766407"/>
            <a:ext cx="8826347" cy="53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5C62D1-140A-62E4-9CA6-B1B96403A176}"/>
              </a:ext>
            </a:extLst>
          </p:cNvPr>
          <p:cNvSpPr/>
          <p:nvPr/>
        </p:nvSpPr>
        <p:spPr bwMode="white">
          <a:xfrm>
            <a:off x="645642" y="3537728"/>
            <a:ext cx="3208715" cy="26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E0F377-4914-E30E-DBF5-FBDFFCB1461F}"/>
              </a:ext>
            </a:extLst>
          </p:cNvPr>
          <p:cNvSpPr/>
          <p:nvPr/>
        </p:nvSpPr>
        <p:spPr bwMode="white">
          <a:xfrm>
            <a:off x="636120" y="4023375"/>
            <a:ext cx="1787472" cy="53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B9DEF16-85F8-51C1-D449-5BE758DC5AD8}"/>
              </a:ext>
            </a:extLst>
          </p:cNvPr>
          <p:cNvSpPr/>
          <p:nvPr/>
        </p:nvSpPr>
        <p:spPr bwMode="white">
          <a:xfrm>
            <a:off x="1331183" y="4785175"/>
            <a:ext cx="1180654" cy="56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BA4DEAF-7B02-A699-2EC6-EE5757F3F5C2}"/>
              </a:ext>
            </a:extLst>
          </p:cNvPr>
          <p:cNvSpPr/>
          <p:nvPr/>
        </p:nvSpPr>
        <p:spPr bwMode="white">
          <a:xfrm>
            <a:off x="1321662" y="5594585"/>
            <a:ext cx="933098" cy="20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F7010C1-AAB8-5656-E7EF-580914706873}"/>
              </a:ext>
            </a:extLst>
          </p:cNvPr>
          <p:cNvSpPr/>
          <p:nvPr/>
        </p:nvSpPr>
        <p:spPr bwMode="white">
          <a:xfrm>
            <a:off x="645642" y="6042142"/>
            <a:ext cx="3199193" cy="26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1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27365-8302-B9E2-71E4-DBFF5E1F39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311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288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63E1F2-94F9-5261-8773-87DA88CB37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418672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49DE83-01DB-E1FC-BCA9-F085F7F13A92}"/>
              </a:ext>
            </a:extLst>
          </p:cNvPr>
          <p:cNvSpPr/>
          <p:nvPr/>
        </p:nvSpPr>
        <p:spPr bwMode="white">
          <a:xfrm>
            <a:off x="657314" y="1480937"/>
            <a:ext cx="1656725" cy="20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0A0539-DDFE-26C3-7C9A-C25E0C0CADC6}"/>
              </a:ext>
            </a:extLst>
          </p:cNvPr>
          <p:cNvSpPr/>
          <p:nvPr/>
        </p:nvSpPr>
        <p:spPr bwMode="white">
          <a:xfrm>
            <a:off x="657314" y="1929173"/>
            <a:ext cx="1647204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313EB2-1D0C-A4E7-F5EF-2E3D71D7C5FF}"/>
              </a:ext>
            </a:extLst>
          </p:cNvPr>
          <p:cNvSpPr/>
          <p:nvPr/>
        </p:nvSpPr>
        <p:spPr bwMode="white">
          <a:xfrm>
            <a:off x="657314" y="2406021"/>
            <a:ext cx="2380352" cy="23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263AB0-6129-89BC-3A62-AB480FDCFD7E}"/>
              </a:ext>
            </a:extLst>
          </p:cNvPr>
          <p:cNvSpPr/>
          <p:nvPr/>
        </p:nvSpPr>
        <p:spPr bwMode="white">
          <a:xfrm>
            <a:off x="657314" y="2863794"/>
            <a:ext cx="6569772" cy="27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B559ED-B5FA-68CB-399A-D7343A27196D}"/>
              </a:ext>
            </a:extLst>
          </p:cNvPr>
          <p:cNvSpPr/>
          <p:nvPr/>
        </p:nvSpPr>
        <p:spPr bwMode="white">
          <a:xfrm>
            <a:off x="971520" y="3359716"/>
            <a:ext cx="2618387" cy="2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DE19C1-BFE1-481B-2875-E6E3EA5E3A7F}"/>
              </a:ext>
            </a:extLst>
          </p:cNvPr>
          <p:cNvSpPr/>
          <p:nvPr/>
        </p:nvSpPr>
        <p:spPr bwMode="white">
          <a:xfrm>
            <a:off x="657314" y="3827026"/>
            <a:ext cx="1942367" cy="20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35277D-5F65-25F0-757F-01DAEA4AD531}"/>
              </a:ext>
            </a:extLst>
          </p:cNvPr>
          <p:cNvSpPr/>
          <p:nvPr/>
        </p:nvSpPr>
        <p:spPr bwMode="white">
          <a:xfrm>
            <a:off x="657314" y="4284800"/>
            <a:ext cx="1742418" cy="2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77E692B-A19C-BD32-8877-82246C7BFC81}"/>
              </a:ext>
            </a:extLst>
          </p:cNvPr>
          <p:cNvSpPr/>
          <p:nvPr/>
        </p:nvSpPr>
        <p:spPr bwMode="white">
          <a:xfrm>
            <a:off x="657314" y="4723500"/>
            <a:ext cx="2685037" cy="267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24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2024-11-17T04:07:56Z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