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7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918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943C1-6DEA-5860-B8BA-B3ADCF7B93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780928"/>
            <a:ext cx="11340000" cy="11285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409D0-C8EA-C44E-4C9B-0F1E88AD79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052736"/>
            <a:ext cx="11340000" cy="327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038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96E99-B451-6B0A-A809-070E3A1F3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24744"/>
            <a:ext cx="11340000" cy="497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300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4A89C-FE81-D4D7-8A27-051F5408D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196752"/>
            <a:ext cx="11340000" cy="499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136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